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8288000" cy="10287000"/>
  <p:notesSz cx="6858000" cy="9144000"/>
  <p:embeddedFontLst>
    <p:embeddedFont>
      <p:font typeface="Tahoma Bold" charset="1" panose="020B0804030504040204"/>
      <p:regular r:id="rId21"/>
    </p:embeddedFont>
    <p:embeddedFont>
      <p:font typeface="Calibri (MS)" charset="1" panose="020F0502020204030204"/>
      <p:regular r:id="rId22"/>
    </p:embeddedFont>
    <p:embeddedFont>
      <p:font typeface="Anton" charset="1" panose="00000500000000000000"/>
      <p:regular r:id="rId23"/>
    </p:embeddedFont>
    <p:embeddedFont>
      <p:font typeface="Calibri (MS) Bold" charset="1" panose="020F0702030404030204"/>
      <p:regular r:id="rId24"/>
    </p:embeddedFont>
    <p:embeddedFont>
      <p:font typeface="League Spartan" charset="1" panose="00000800000000000000"/>
      <p:regular r:id="rId25"/>
    </p:embeddedFont>
    <p:embeddedFont>
      <p:font typeface="Open Sans Bold" charset="1" panose="020B0806030504020204"/>
      <p:regular r:id="rId26"/>
    </p:embeddedFont>
    <p:embeddedFont>
      <p:font typeface="Open Sans" charset="1" panose="020B0606030504020204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7.png" Type="http://schemas.openxmlformats.org/officeDocument/2006/relationships/image"/><Relationship Id="rId11" Target="../media/image38.svg" Type="http://schemas.openxmlformats.org/officeDocument/2006/relationships/image"/><Relationship Id="rId12" Target="../media/image39.png" Type="http://schemas.openxmlformats.org/officeDocument/2006/relationships/image"/><Relationship Id="rId13" Target="../media/image40.png" Type="http://schemas.openxmlformats.org/officeDocument/2006/relationships/image"/><Relationship Id="rId14" Target="../media/image41.png" Type="http://schemas.openxmlformats.org/officeDocument/2006/relationships/image"/><Relationship Id="rId15" Target="../media/image1.png" Type="http://schemas.openxmlformats.org/officeDocument/2006/relationships/image"/><Relationship Id="rId2" Target="../media/image29.png" Type="http://schemas.openxmlformats.org/officeDocument/2006/relationships/image"/><Relationship Id="rId3" Target="../media/image30.png" Type="http://schemas.openxmlformats.org/officeDocument/2006/relationships/image"/><Relationship Id="rId4" Target="../media/image31.png" Type="http://schemas.openxmlformats.org/officeDocument/2006/relationships/image"/><Relationship Id="rId5" Target="../media/image32.svg" Type="http://schemas.openxmlformats.org/officeDocument/2006/relationships/image"/><Relationship Id="rId6" Target="../media/image33.png" Type="http://schemas.openxmlformats.org/officeDocument/2006/relationships/image"/><Relationship Id="rId7" Target="../media/image34.svg" Type="http://schemas.openxmlformats.org/officeDocument/2006/relationships/image"/><Relationship Id="rId8" Target="../media/image35.png" Type="http://schemas.openxmlformats.org/officeDocument/2006/relationships/image"/><Relationship Id="rId9" Target="../media/image3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0.png" Type="http://schemas.openxmlformats.org/officeDocument/2006/relationships/image"/><Relationship Id="rId3" Target="../media/image31.png" Type="http://schemas.openxmlformats.org/officeDocument/2006/relationships/image"/><Relationship Id="rId4" Target="../media/image32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33.png" Type="http://schemas.openxmlformats.org/officeDocument/2006/relationships/image"/><Relationship Id="rId6" Target="../media/image34.svg" Type="http://schemas.openxmlformats.org/officeDocument/2006/relationships/image"/><Relationship Id="rId7" Target="../media/image1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1.pn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7.png" Type="http://schemas.openxmlformats.org/officeDocument/2006/relationships/image"/><Relationship Id="rId4" Target="../media/image38.svg" Type="http://schemas.openxmlformats.org/officeDocument/2006/relationships/image"/><Relationship Id="rId5" Target="../media/image13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https://www.ffbt.asso.fr" TargetMode="External" Type="http://schemas.openxmlformats.org/officeDocument/2006/relationships/hyperlink"/><Relationship Id="rId6" Target="../media/image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png" Type="http://schemas.openxmlformats.org/officeDocument/2006/relationships/image"/><Relationship Id="rId4" Target="../media/image11.png" Type="http://schemas.openxmlformats.org/officeDocument/2006/relationships/image"/><Relationship Id="rId5" Target="../media/image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../media/image7.png" Type="http://schemas.openxmlformats.org/officeDocument/2006/relationships/image"/><Relationship Id="rId16" Target="../media/image8.svg" Type="http://schemas.openxmlformats.org/officeDocument/2006/relationships/image"/><Relationship Id="rId17" Target="../media/image1.png" Type="http://schemas.openxmlformats.org/officeDocument/2006/relationships/image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8.png" Type="http://schemas.openxmlformats.org/officeDocument/2006/relationships/image"/><Relationship Id="rId7" Target="../media/image19.png" Type="http://schemas.openxmlformats.org/officeDocument/2006/relationships/image"/><Relationship Id="rId8" Target="../media/image20.png" Type="http://schemas.openxmlformats.org/officeDocument/2006/relationships/image"/><Relationship Id="rId9" Target="../media/image21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26.png" Type="http://schemas.openxmlformats.org/officeDocument/2006/relationships/image"/><Relationship Id="rId6" Target="../media/image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4.png" Type="http://schemas.openxmlformats.org/officeDocument/2006/relationships/image"/><Relationship Id="rId4" Target="../media/image5.svg" Type="http://schemas.openxmlformats.org/officeDocument/2006/relationships/image"/><Relationship Id="rId5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1327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10128717" y="5108938"/>
            <a:ext cx="1676851" cy="69123"/>
            <a:chOff x="0" y="0"/>
            <a:chExt cx="441640" cy="1820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41640" cy="18205"/>
            </a:xfrm>
            <a:custGeom>
              <a:avLst/>
              <a:gdLst/>
              <a:ahLst/>
              <a:cxnLst/>
              <a:rect r="r" b="b" t="t" l="l"/>
              <a:pathLst>
                <a:path h="18205" w="441640">
                  <a:moveTo>
                    <a:pt x="0" y="0"/>
                  </a:moveTo>
                  <a:lnTo>
                    <a:pt x="441640" y="0"/>
                  </a:lnTo>
                  <a:lnTo>
                    <a:pt x="441640" y="18205"/>
                  </a:lnTo>
                  <a:lnTo>
                    <a:pt x="0" y="1820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41640" cy="563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3006438" y="3353215"/>
            <a:ext cx="3580570" cy="358057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632" t="0" r="-4312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0" y="8096823"/>
            <a:ext cx="19386805" cy="2255975"/>
            <a:chOff x="0" y="0"/>
            <a:chExt cx="5105990" cy="59416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105990" cy="594166"/>
            </a:xfrm>
            <a:custGeom>
              <a:avLst/>
              <a:gdLst/>
              <a:ahLst/>
              <a:cxnLst/>
              <a:rect r="r" b="b" t="t" l="l"/>
              <a:pathLst>
                <a:path h="594166" w="5105990">
                  <a:moveTo>
                    <a:pt x="0" y="0"/>
                  </a:moveTo>
                  <a:lnTo>
                    <a:pt x="5105990" y="0"/>
                  </a:lnTo>
                  <a:lnTo>
                    <a:pt x="5105990" y="594166"/>
                  </a:lnTo>
                  <a:lnTo>
                    <a:pt x="0" y="594166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85725"/>
              <a:ext cx="5105990" cy="6798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825125" y="3800938"/>
            <a:ext cx="9389827" cy="19457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488"/>
              </a:lnSpc>
            </a:pPr>
            <a:r>
              <a:rPr lang="en-US" b="true" sz="7882" spc="-39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Renouvellement d’une licence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825125" y="5584739"/>
            <a:ext cx="9972666" cy="798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80"/>
              </a:lnSpc>
            </a:pPr>
            <a:r>
              <a:rPr lang="en-US" sz="4200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Via le site fédéral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6587008" y="8167367"/>
            <a:ext cx="1344584" cy="1726868"/>
          </a:xfrm>
          <a:custGeom>
            <a:avLst/>
            <a:gdLst/>
            <a:ahLst/>
            <a:cxnLst/>
            <a:rect r="r" b="b" t="t" l="l"/>
            <a:pathLst>
              <a:path h="1726868" w="1344584">
                <a:moveTo>
                  <a:pt x="0" y="0"/>
                </a:moveTo>
                <a:lnTo>
                  <a:pt x="1344584" y="0"/>
                </a:lnTo>
                <a:lnTo>
                  <a:pt x="1344584" y="1726869"/>
                </a:lnTo>
                <a:lnTo>
                  <a:pt x="0" y="17268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25125" y="8955703"/>
            <a:ext cx="8933031" cy="3025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95"/>
              </a:lnSpc>
            </a:pPr>
            <a:r>
              <a:rPr lang="en-US" sz="3023" spc="136">
                <a:solidFill>
                  <a:srgbClr val="313276"/>
                </a:solidFill>
                <a:latin typeface="Anton"/>
                <a:ea typeface="Anton"/>
                <a:cs typeface="Anton"/>
                <a:sym typeface="Anton"/>
              </a:rPr>
              <a:t>FÉDÉRATION FRANÇAISE DE BALL-TRAP ET DE TIR À BALLE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25125" y="9469080"/>
            <a:ext cx="8933031" cy="203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320"/>
              </a:lnSpc>
            </a:pPr>
            <a:r>
              <a:rPr lang="en-US" sz="2000" spc="90">
                <a:solidFill>
                  <a:srgbClr val="313276"/>
                </a:solidFill>
                <a:latin typeface="Anton"/>
                <a:ea typeface="Anton"/>
                <a:cs typeface="Anton"/>
                <a:sym typeface="Anton"/>
              </a:rPr>
              <a:t>14 RUE AVAULÉE 92240 MALAKOFF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07820" y="1687404"/>
            <a:ext cx="3969702" cy="451725"/>
          </a:xfrm>
          <a:custGeom>
            <a:avLst/>
            <a:gdLst/>
            <a:ahLst/>
            <a:cxnLst/>
            <a:rect r="r" b="b" t="t" l="l"/>
            <a:pathLst>
              <a:path h="451725" w="3969702">
                <a:moveTo>
                  <a:pt x="0" y="0"/>
                </a:moveTo>
                <a:lnTo>
                  <a:pt x="3969702" y="0"/>
                </a:lnTo>
                <a:lnTo>
                  <a:pt x="3969702" y="451724"/>
                </a:lnTo>
                <a:lnTo>
                  <a:pt x="0" y="451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182334" y="-1278282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7" id="7"/>
          <p:cNvSpPr/>
          <p:nvPr/>
        </p:nvSpPr>
        <p:spPr>
          <a:xfrm flipV="true">
            <a:off x="14134074" y="5009834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8" id="8"/>
          <p:cNvGrpSpPr/>
          <p:nvPr/>
        </p:nvGrpSpPr>
        <p:grpSpPr>
          <a:xfrm rot="0">
            <a:off x="15634819" y="1687404"/>
            <a:ext cx="2782897" cy="1690878"/>
            <a:chOff x="0" y="0"/>
            <a:chExt cx="732944" cy="44533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732944" cy="445334"/>
            </a:xfrm>
            <a:custGeom>
              <a:avLst/>
              <a:gdLst/>
              <a:ahLst/>
              <a:cxnLst/>
              <a:rect r="r" b="b" t="t" l="l"/>
              <a:pathLst>
                <a:path h="445334" w="732944">
                  <a:moveTo>
                    <a:pt x="0" y="0"/>
                  </a:moveTo>
                  <a:lnTo>
                    <a:pt x="732944" y="0"/>
                  </a:lnTo>
                  <a:lnTo>
                    <a:pt x="732944" y="445334"/>
                  </a:lnTo>
                  <a:lnTo>
                    <a:pt x="0" y="445334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85725"/>
              <a:ext cx="732944" cy="5310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2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Choix de vos options</a:t>
              </a:r>
            </a:p>
            <a:p>
              <a:pPr algn="ctr" marL="474978" indent="-237489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Assurances</a:t>
              </a:r>
            </a:p>
            <a:p>
              <a:pPr algn="ctr" marL="474978" indent="-237489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BallTrap Magazine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828806" y="866224"/>
            <a:ext cx="5967938" cy="4710388"/>
            <a:chOff x="0" y="0"/>
            <a:chExt cx="1994947" cy="157457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994947" cy="1574576"/>
            </a:xfrm>
            <a:custGeom>
              <a:avLst/>
              <a:gdLst/>
              <a:ahLst/>
              <a:cxnLst/>
              <a:rect r="r" b="b" t="t" l="l"/>
              <a:pathLst>
                <a:path h="1574576" w="1994947">
                  <a:moveTo>
                    <a:pt x="0" y="0"/>
                  </a:moveTo>
                  <a:lnTo>
                    <a:pt x="1994947" y="0"/>
                  </a:lnTo>
                  <a:lnTo>
                    <a:pt x="1994947" y="1574576"/>
                  </a:lnTo>
                  <a:lnTo>
                    <a:pt x="0" y="15745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1994947" cy="16507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5088352" y="5992199"/>
            <a:ext cx="7725130" cy="2682541"/>
            <a:chOff x="0" y="0"/>
            <a:chExt cx="2582337" cy="89671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582337" cy="896713"/>
            </a:xfrm>
            <a:custGeom>
              <a:avLst/>
              <a:gdLst/>
              <a:ahLst/>
              <a:cxnLst/>
              <a:rect r="r" b="b" t="t" l="l"/>
              <a:pathLst>
                <a:path h="896713" w="2582337">
                  <a:moveTo>
                    <a:pt x="0" y="0"/>
                  </a:moveTo>
                  <a:lnTo>
                    <a:pt x="2582337" y="0"/>
                  </a:lnTo>
                  <a:lnTo>
                    <a:pt x="2582337" y="896713"/>
                  </a:lnTo>
                  <a:lnTo>
                    <a:pt x="0" y="896713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76200"/>
              <a:ext cx="2582337" cy="97291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5400000">
            <a:off x="10526690" y="3027725"/>
            <a:ext cx="1615249" cy="12459940"/>
            <a:chOff x="0" y="0"/>
            <a:chExt cx="539941" cy="4165077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539941" cy="4165077"/>
            </a:xfrm>
            <a:custGeom>
              <a:avLst/>
              <a:gdLst/>
              <a:ahLst/>
              <a:cxnLst/>
              <a:rect r="r" b="b" t="t" l="l"/>
              <a:pathLst>
                <a:path h="4165077" w="539941">
                  <a:moveTo>
                    <a:pt x="0" y="0"/>
                  </a:moveTo>
                  <a:lnTo>
                    <a:pt x="539941" y="0"/>
                  </a:lnTo>
                  <a:lnTo>
                    <a:pt x="539941" y="4165077"/>
                  </a:lnTo>
                  <a:lnTo>
                    <a:pt x="0" y="4165077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539941" cy="42412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5097791" y="866224"/>
            <a:ext cx="4569090" cy="5488346"/>
            <a:chOff x="0" y="0"/>
            <a:chExt cx="1527344" cy="183463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527344" cy="1834630"/>
            </a:xfrm>
            <a:custGeom>
              <a:avLst/>
              <a:gdLst/>
              <a:ahLst/>
              <a:cxnLst/>
              <a:rect r="r" b="b" t="t" l="l"/>
              <a:pathLst>
                <a:path h="1834630" w="1527344">
                  <a:moveTo>
                    <a:pt x="0" y="0"/>
                  </a:moveTo>
                  <a:lnTo>
                    <a:pt x="1527344" y="0"/>
                  </a:lnTo>
                  <a:lnTo>
                    <a:pt x="1527344" y="1834630"/>
                  </a:lnTo>
                  <a:lnTo>
                    <a:pt x="0" y="1834630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2" id="22"/>
            <p:cNvSpPr txBox="true"/>
            <p:nvPr/>
          </p:nvSpPr>
          <p:spPr>
            <a:xfrm>
              <a:off x="0" y="-76200"/>
              <a:ext cx="1527344" cy="191083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3" id="23"/>
          <p:cNvSpPr/>
          <p:nvPr/>
        </p:nvSpPr>
        <p:spPr>
          <a:xfrm flipH="false" flipV="false" rot="0">
            <a:off x="5250277" y="8669146"/>
            <a:ext cx="12132466" cy="1202269"/>
          </a:xfrm>
          <a:custGeom>
            <a:avLst/>
            <a:gdLst/>
            <a:ahLst/>
            <a:cxnLst/>
            <a:rect r="r" b="b" t="t" l="l"/>
            <a:pathLst>
              <a:path h="1202269" w="12132466">
                <a:moveTo>
                  <a:pt x="0" y="0"/>
                </a:moveTo>
                <a:lnTo>
                  <a:pt x="12132466" y="0"/>
                </a:lnTo>
                <a:lnTo>
                  <a:pt x="12132466" y="1202269"/>
                </a:lnTo>
                <a:lnTo>
                  <a:pt x="0" y="1202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5" t="-47219" r="-3384" b="-565"/>
            </a:stretch>
          </a:blipFill>
        </p:spPr>
      </p:sp>
      <p:grpSp>
        <p:nvGrpSpPr>
          <p:cNvPr name="Group 24" id="24"/>
          <p:cNvGrpSpPr/>
          <p:nvPr/>
        </p:nvGrpSpPr>
        <p:grpSpPr>
          <a:xfrm rot="0">
            <a:off x="2246512" y="2767778"/>
            <a:ext cx="2841840" cy="1300353"/>
            <a:chOff x="0" y="0"/>
            <a:chExt cx="748468" cy="342480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748468" cy="342480"/>
            </a:xfrm>
            <a:custGeom>
              <a:avLst/>
              <a:gdLst/>
              <a:ahLst/>
              <a:cxnLst/>
              <a:rect r="r" b="b" t="t" l="l"/>
              <a:pathLst>
                <a:path h="342480" w="748468">
                  <a:moveTo>
                    <a:pt x="0" y="0"/>
                  </a:moveTo>
                  <a:lnTo>
                    <a:pt x="748468" y="0"/>
                  </a:lnTo>
                  <a:lnTo>
                    <a:pt x="748468" y="342480"/>
                  </a:lnTo>
                  <a:lnTo>
                    <a:pt x="0" y="342480"/>
                  </a:lnTo>
                  <a:close/>
                </a:path>
              </a:pathLst>
            </a:custGeom>
            <a:solidFill>
              <a:srgbClr val="FFD21F"/>
            </a:solidFill>
          </p:spPr>
        </p:sp>
        <p:sp>
          <p:nvSpPr>
            <p:cNvPr name="TextBox 26" id="26"/>
            <p:cNvSpPr txBox="true"/>
            <p:nvPr/>
          </p:nvSpPr>
          <p:spPr>
            <a:xfrm>
              <a:off x="0" y="-85725"/>
              <a:ext cx="748468" cy="428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1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Vos informations licencié(e) à vérifier</a:t>
              </a:r>
            </a:p>
          </p:txBody>
        </p:sp>
      </p:grpSp>
      <p:sp>
        <p:nvSpPr>
          <p:cNvPr name="Freeform 27" id="27"/>
          <p:cNvSpPr/>
          <p:nvPr/>
        </p:nvSpPr>
        <p:spPr>
          <a:xfrm flipH="false" flipV="false" rot="0">
            <a:off x="4635029" y="3885298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8" id="28"/>
          <p:cNvSpPr/>
          <p:nvPr/>
        </p:nvSpPr>
        <p:spPr>
          <a:xfrm flipH="true" flipV="false" rot="0">
            <a:off x="15958669" y="3194044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4" y="0"/>
                </a:moveTo>
                <a:lnTo>
                  <a:pt x="0" y="0"/>
                </a:lnTo>
                <a:lnTo>
                  <a:pt x="0" y="632811"/>
                </a:lnTo>
                <a:lnTo>
                  <a:pt x="453324" y="632811"/>
                </a:lnTo>
                <a:lnTo>
                  <a:pt x="453324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4635029" y="6767544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2255951" y="5146760"/>
            <a:ext cx="2841840" cy="1690878"/>
            <a:chOff x="0" y="0"/>
            <a:chExt cx="748468" cy="445334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748468" cy="445334"/>
            </a:xfrm>
            <a:custGeom>
              <a:avLst/>
              <a:gdLst/>
              <a:ahLst/>
              <a:cxnLst/>
              <a:rect r="r" b="b" t="t" l="l"/>
              <a:pathLst>
                <a:path h="445334" w="748468">
                  <a:moveTo>
                    <a:pt x="0" y="0"/>
                  </a:moveTo>
                  <a:lnTo>
                    <a:pt x="748468" y="0"/>
                  </a:lnTo>
                  <a:lnTo>
                    <a:pt x="748468" y="445334"/>
                  </a:lnTo>
                  <a:lnTo>
                    <a:pt x="0" y="445334"/>
                  </a:lnTo>
                  <a:close/>
                </a:path>
              </a:pathLst>
            </a:custGeom>
            <a:solidFill>
              <a:srgbClr val="3DDBE1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85725"/>
              <a:ext cx="748468" cy="5310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3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Modifications éventuelles de vos informations licencié(e)</a:t>
              </a: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2255951" y="8123367"/>
            <a:ext cx="2841840" cy="1300353"/>
            <a:chOff x="0" y="0"/>
            <a:chExt cx="748468" cy="342480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748468" cy="342480"/>
            </a:xfrm>
            <a:custGeom>
              <a:avLst/>
              <a:gdLst/>
              <a:ahLst/>
              <a:cxnLst/>
              <a:rect r="r" b="b" t="t" l="l"/>
              <a:pathLst>
                <a:path h="342480" w="748468">
                  <a:moveTo>
                    <a:pt x="0" y="0"/>
                  </a:moveTo>
                  <a:lnTo>
                    <a:pt x="748468" y="0"/>
                  </a:lnTo>
                  <a:lnTo>
                    <a:pt x="748468" y="342480"/>
                  </a:lnTo>
                  <a:lnTo>
                    <a:pt x="0" y="342480"/>
                  </a:lnTo>
                  <a:close/>
                </a:path>
              </a:pathLst>
            </a:custGeom>
            <a:solidFill>
              <a:srgbClr val="FF751F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85725"/>
              <a:ext cx="748468" cy="428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4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Finalisation de votre demande</a:t>
              </a:r>
            </a:p>
          </p:txBody>
        </p:sp>
      </p:grpSp>
      <p:sp>
        <p:nvSpPr>
          <p:cNvPr name="Freeform 36" id="36"/>
          <p:cNvSpPr/>
          <p:nvPr/>
        </p:nvSpPr>
        <p:spPr>
          <a:xfrm flipH="false" flipV="false" rot="0">
            <a:off x="4635029" y="9218690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793831" y="1200796"/>
            <a:ext cx="2905363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EF3033"/>
                </a:solidFill>
                <a:latin typeface="Tahoma Bold"/>
                <a:ea typeface="Tahoma Bold"/>
                <a:cs typeface="Tahoma Bold"/>
                <a:sym typeface="Tahoma Bold"/>
              </a:rPr>
              <a:t>ZOOM SUR</a:t>
            </a:r>
          </a:p>
        </p:txBody>
      </p:sp>
      <p:sp>
        <p:nvSpPr>
          <p:cNvPr name="Freeform 38" id="38"/>
          <p:cNvSpPr/>
          <p:nvPr/>
        </p:nvSpPr>
        <p:spPr>
          <a:xfrm flipH="false" flipV="false" rot="0">
            <a:off x="9988441" y="1061385"/>
            <a:ext cx="5646379" cy="4393158"/>
          </a:xfrm>
          <a:custGeom>
            <a:avLst/>
            <a:gdLst/>
            <a:ahLst/>
            <a:cxnLst/>
            <a:rect r="r" b="b" t="t" l="l"/>
            <a:pathLst>
              <a:path h="4393158" w="5646379">
                <a:moveTo>
                  <a:pt x="0" y="0"/>
                </a:moveTo>
                <a:lnTo>
                  <a:pt x="5646378" y="0"/>
                </a:lnTo>
                <a:lnTo>
                  <a:pt x="5646378" y="4393158"/>
                </a:lnTo>
                <a:lnTo>
                  <a:pt x="0" y="439315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-4442"/>
            </a:stretch>
          </a:blipFill>
        </p:spPr>
      </p:sp>
      <p:grpSp>
        <p:nvGrpSpPr>
          <p:cNvPr name="Group 39" id="39"/>
          <p:cNvGrpSpPr/>
          <p:nvPr/>
        </p:nvGrpSpPr>
        <p:grpSpPr>
          <a:xfrm rot="0">
            <a:off x="14381048" y="1847636"/>
            <a:ext cx="709333" cy="280167"/>
            <a:chOff x="0" y="0"/>
            <a:chExt cx="186820" cy="73789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186820" cy="73789"/>
            </a:xfrm>
            <a:custGeom>
              <a:avLst/>
              <a:gdLst/>
              <a:ahLst/>
              <a:cxnLst/>
              <a:rect r="r" b="b" t="t" l="l"/>
              <a:pathLst>
                <a:path h="73789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73789"/>
                  </a:lnTo>
                  <a:lnTo>
                    <a:pt x="0" y="737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85725"/>
              <a:ext cx="186820" cy="159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14381048" y="2767778"/>
            <a:ext cx="709333" cy="280167"/>
            <a:chOff x="0" y="0"/>
            <a:chExt cx="186820" cy="73789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186820" cy="73789"/>
            </a:xfrm>
            <a:custGeom>
              <a:avLst/>
              <a:gdLst/>
              <a:ahLst/>
              <a:cxnLst/>
              <a:rect r="r" b="b" t="t" l="l"/>
              <a:pathLst>
                <a:path h="73789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73789"/>
                  </a:lnTo>
                  <a:lnTo>
                    <a:pt x="0" y="737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85725"/>
              <a:ext cx="186820" cy="159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14381048" y="3605131"/>
            <a:ext cx="709333" cy="280167"/>
            <a:chOff x="0" y="0"/>
            <a:chExt cx="186820" cy="73789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186820" cy="73789"/>
            </a:xfrm>
            <a:custGeom>
              <a:avLst/>
              <a:gdLst/>
              <a:ahLst/>
              <a:cxnLst/>
              <a:rect r="r" b="b" t="t" l="l"/>
              <a:pathLst>
                <a:path h="73789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73789"/>
                  </a:lnTo>
                  <a:lnTo>
                    <a:pt x="0" y="73789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85725"/>
              <a:ext cx="186820" cy="159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4381048" y="3196623"/>
            <a:ext cx="709333" cy="280167"/>
            <a:chOff x="0" y="0"/>
            <a:chExt cx="186820" cy="73789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186820" cy="73789"/>
            </a:xfrm>
            <a:custGeom>
              <a:avLst/>
              <a:gdLst/>
              <a:ahLst/>
              <a:cxnLst/>
              <a:rect r="r" b="b" t="t" l="l"/>
              <a:pathLst>
                <a:path h="73789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73789"/>
                  </a:lnTo>
                  <a:lnTo>
                    <a:pt x="0" y="73789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85725"/>
              <a:ext cx="186820" cy="159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51" id="51"/>
          <p:cNvGrpSpPr/>
          <p:nvPr/>
        </p:nvGrpSpPr>
        <p:grpSpPr>
          <a:xfrm rot="0">
            <a:off x="14381048" y="2262463"/>
            <a:ext cx="709333" cy="280167"/>
            <a:chOff x="0" y="0"/>
            <a:chExt cx="186820" cy="73789"/>
          </a:xfrm>
        </p:grpSpPr>
        <p:sp>
          <p:nvSpPr>
            <p:cNvPr name="Freeform 52" id="52"/>
            <p:cNvSpPr/>
            <p:nvPr/>
          </p:nvSpPr>
          <p:spPr>
            <a:xfrm flipH="false" flipV="false" rot="0">
              <a:off x="0" y="0"/>
              <a:ext cx="186820" cy="73789"/>
            </a:xfrm>
            <a:custGeom>
              <a:avLst/>
              <a:gdLst/>
              <a:ahLst/>
              <a:cxnLst/>
              <a:rect r="r" b="b" t="t" l="l"/>
              <a:pathLst>
                <a:path h="73789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73789"/>
                  </a:lnTo>
                  <a:lnTo>
                    <a:pt x="0" y="73789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53" id="53"/>
            <p:cNvSpPr txBox="true"/>
            <p:nvPr/>
          </p:nvSpPr>
          <p:spPr>
            <a:xfrm>
              <a:off x="0" y="-85725"/>
              <a:ext cx="186820" cy="1595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Freeform 54" id="54"/>
          <p:cNvSpPr/>
          <p:nvPr/>
        </p:nvSpPr>
        <p:spPr>
          <a:xfrm flipH="false" flipV="false" rot="0">
            <a:off x="5250277" y="1028700"/>
            <a:ext cx="4256969" cy="4963499"/>
          </a:xfrm>
          <a:custGeom>
            <a:avLst/>
            <a:gdLst/>
            <a:ahLst/>
            <a:cxnLst/>
            <a:rect r="r" b="b" t="t" l="l"/>
            <a:pathLst>
              <a:path h="4963499" w="4256969">
                <a:moveTo>
                  <a:pt x="0" y="0"/>
                </a:moveTo>
                <a:lnTo>
                  <a:pt x="4256970" y="0"/>
                </a:lnTo>
                <a:lnTo>
                  <a:pt x="4256970" y="4963499"/>
                </a:lnTo>
                <a:lnTo>
                  <a:pt x="0" y="496349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-147" r="0" b="-8123"/>
            </a:stretch>
          </a:blipFill>
        </p:spPr>
      </p:sp>
      <p:grpSp>
        <p:nvGrpSpPr>
          <p:cNvPr name="Group 55" id="55"/>
          <p:cNvGrpSpPr/>
          <p:nvPr/>
        </p:nvGrpSpPr>
        <p:grpSpPr>
          <a:xfrm rot="0">
            <a:off x="5309472" y="1525318"/>
            <a:ext cx="709333" cy="179543"/>
            <a:chOff x="0" y="0"/>
            <a:chExt cx="186820" cy="47287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186820" cy="47287"/>
            </a:xfrm>
            <a:custGeom>
              <a:avLst/>
              <a:gdLst/>
              <a:ahLst/>
              <a:cxnLst/>
              <a:rect r="r" b="b" t="t" l="l"/>
              <a:pathLst>
                <a:path h="47287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47287"/>
                  </a:lnTo>
                  <a:lnTo>
                    <a:pt x="0" y="47287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85725"/>
              <a:ext cx="186820" cy="133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5309472" y="2795213"/>
            <a:ext cx="709333" cy="179543"/>
            <a:chOff x="0" y="0"/>
            <a:chExt cx="186820" cy="47287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186820" cy="47287"/>
            </a:xfrm>
            <a:custGeom>
              <a:avLst/>
              <a:gdLst/>
              <a:ahLst/>
              <a:cxnLst/>
              <a:rect r="r" b="b" t="t" l="l"/>
              <a:pathLst>
                <a:path h="47287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47287"/>
                  </a:lnTo>
                  <a:lnTo>
                    <a:pt x="0" y="47287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85725"/>
              <a:ext cx="186820" cy="133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7556737" y="1525318"/>
            <a:ext cx="709333" cy="179543"/>
            <a:chOff x="0" y="0"/>
            <a:chExt cx="186820" cy="47287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186820" cy="47287"/>
            </a:xfrm>
            <a:custGeom>
              <a:avLst/>
              <a:gdLst/>
              <a:ahLst/>
              <a:cxnLst/>
              <a:rect r="r" b="b" t="t" l="l"/>
              <a:pathLst>
                <a:path h="47287" w="186820">
                  <a:moveTo>
                    <a:pt x="0" y="0"/>
                  </a:moveTo>
                  <a:lnTo>
                    <a:pt x="186820" y="0"/>
                  </a:lnTo>
                  <a:lnTo>
                    <a:pt x="186820" y="47287"/>
                  </a:lnTo>
                  <a:lnTo>
                    <a:pt x="0" y="47287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85725"/>
              <a:ext cx="186820" cy="133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5309472" y="3336706"/>
            <a:ext cx="1075934" cy="185778"/>
            <a:chOff x="0" y="0"/>
            <a:chExt cx="283374" cy="48929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283374" cy="48929"/>
            </a:xfrm>
            <a:custGeom>
              <a:avLst/>
              <a:gdLst/>
              <a:ahLst/>
              <a:cxnLst/>
              <a:rect r="r" b="b" t="t" l="l"/>
              <a:pathLst>
                <a:path h="48929" w="283374">
                  <a:moveTo>
                    <a:pt x="0" y="0"/>
                  </a:moveTo>
                  <a:lnTo>
                    <a:pt x="283374" y="0"/>
                  </a:lnTo>
                  <a:lnTo>
                    <a:pt x="283374" y="48929"/>
                  </a:lnTo>
                  <a:lnTo>
                    <a:pt x="0" y="48929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85725"/>
              <a:ext cx="283374" cy="134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5309472" y="3885939"/>
            <a:ext cx="1075934" cy="185778"/>
            <a:chOff x="0" y="0"/>
            <a:chExt cx="283374" cy="48929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283374" cy="48929"/>
            </a:xfrm>
            <a:custGeom>
              <a:avLst/>
              <a:gdLst/>
              <a:ahLst/>
              <a:cxnLst/>
              <a:rect r="r" b="b" t="t" l="l"/>
              <a:pathLst>
                <a:path h="48929" w="283374">
                  <a:moveTo>
                    <a:pt x="0" y="0"/>
                  </a:moveTo>
                  <a:lnTo>
                    <a:pt x="283374" y="0"/>
                  </a:lnTo>
                  <a:lnTo>
                    <a:pt x="283374" y="48929"/>
                  </a:lnTo>
                  <a:lnTo>
                    <a:pt x="0" y="48929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85725"/>
              <a:ext cx="283374" cy="134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70" id="70"/>
          <p:cNvGrpSpPr/>
          <p:nvPr/>
        </p:nvGrpSpPr>
        <p:grpSpPr>
          <a:xfrm rot="0">
            <a:off x="7556737" y="3885939"/>
            <a:ext cx="1075934" cy="185778"/>
            <a:chOff x="0" y="0"/>
            <a:chExt cx="283374" cy="48929"/>
          </a:xfrm>
        </p:grpSpPr>
        <p:sp>
          <p:nvSpPr>
            <p:cNvPr name="Freeform 71" id="71"/>
            <p:cNvSpPr/>
            <p:nvPr/>
          </p:nvSpPr>
          <p:spPr>
            <a:xfrm flipH="false" flipV="false" rot="0">
              <a:off x="0" y="0"/>
              <a:ext cx="283374" cy="48929"/>
            </a:xfrm>
            <a:custGeom>
              <a:avLst/>
              <a:gdLst/>
              <a:ahLst/>
              <a:cxnLst/>
              <a:rect r="r" b="b" t="t" l="l"/>
              <a:pathLst>
                <a:path h="48929" w="283374">
                  <a:moveTo>
                    <a:pt x="0" y="0"/>
                  </a:moveTo>
                  <a:lnTo>
                    <a:pt x="283374" y="0"/>
                  </a:lnTo>
                  <a:lnTo>
                    <a:pt x="283374" y="48929"/>
                  </a:lnTo>
                  <a:lnTo>
                    <a:pt x="0" y="48929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72" id="72"/>
            <p:cNvSpPr txBox="true"/>
            <p:nvPr/>
          </p:nvSpPr>
          <p:spPr>
            <a:xfrm>
              <a:off x="0" y="-85725"/>
              <a:ext cx="283374" cy="134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73" id="73"/>
          <p:cNvGrpSpPr/>
          <p:nvPr/>
        </p:nvGrpSpPr>
        <p:grpSpPr>
          <a:xfrm rot="0">
            <a:off x="5309472" y="5009834"/>
            <a:ext cx="1075934" cy="185778"/>
            <a:chOff x="0" y="0"/>
            <a:chExt cx="283374" cy="48929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283374" cy="48929"/>
            </a:xfrm>
            <a:custGeom>
              <a:avLst/>
              <a:gdLst/>
              <a:ahLst/>
              <a:cxnLst/>
              <a:rect r="r" b="b" t="t" l="l"/>
              <a:pathLst>
                <a:path h="48929" w="283374">
                  <a:moveTo>
                    <a:pt x="0" y="0"/>
                  </a:moveTo>
                  <a:lnTo>
                    <a:pt x="283374" y="0"/>
                  </a:lnTo>
                  <a:lnTo>
                    <a:pt x="283374" y="48929"/>
                  </a:lnTo>
                  <a:lnTo>
                    <a:pt x="0" y="48929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85725"/>
              <a:ext cx="283374" cy="134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grpSp>
        <p:nvGrpSpPr>
          <p:cNvPr name="Group 76" id="76"/>
          <p:cNvGrpSpPr/>
          <p:nvPr/>
        </p:nvGrpSpPr>
        <p:grpSpPr>
          <a:xfrm rot="0">
            <a:off x="5309472" y="5576612"/>
            <a:ext cx="1580011" cy="179543"/>
            <a:chOff x="0" y="0"/>
            <a:chExt cx="416135" cy="47287"/>
          </a:xfrm>
        </p:grpSpPr>
        <p:sp>
          <p:nvSpPr>
            <p:cNvPr name="Freeform 77" id="77"/>
            <p:cNvSpPr/>
            <p:nvPr/>
          </p:nvSpPr>
          <p:spPr>
            <a:xfrm flipH="false" flipV="false" rot="0">
              <a:off x="0" y="0"/>
              <a:ext cx="416135" cy="47287"/>
            </a:xfrm>
            <a:custGeom>
              <a:avLst/>
              <a:gdLst/>
              <a:ahLst/>
              <a:cxnLst/>
              <a:rect r="r" b="b" t="t" l="l"/>
              <a:pathLst>
                <a:path h="47287" w="416135">
                  <a:moveTo>
                    <a:pt x="0" y="0"/>
                  </a:moveTo>
                  <a:lnTo>
                    <a:pt x="416135" y="0"/>
                  </a:lnTo>
                  <a:lnTo>
                    <a:pt x="416135" y="47287"/>
                  </a:lnTo>
                  <a:lnTo>
                    <a:pt x="0" y="47287"/>
                  </a:lnTo>
                  <a:close/>
                </a:path>
              </a:pathLst>
            </a:custGeom>
            <a:solidFill>
              <a:srgbClr val="B8CAD6"/>
            </a:solidFill>
          </p:spPr>
        </p:sp>
        <p:sp>
          <p:nvSpPr>
            <p:cNvPr name="TextBox 78" id="78"/>
            <p:cNvSpPr txBox="true"/>
            <p:nvPr/>
          </p:nvSpPr>
          <p:spPr>
            <a:xfrm>
              <a:off x="0" y="-85725"/>
              <a:ext cx="416135" cy="13301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</a:p>
          </p:txBody>
        </p:sp>
      </p:grpSp>
      <p:sp>
        <p:nvSpPr>
          <p:cNvPr name="Freeform 79" id="79"/>
          <p:cNvSpPr/>
          <p:nvPr/>
        </p:nvSpPr>
        <p:spPr>
          <a:xfrm flipH="false" flipV="false" rot="0">
            <a:off x="5250277" y="6141468"/>
            <a:ext cx="7367755" cy="2375278"/>
          </a:xfrm>
          <a:custGeom>
            <a:avLst/>
            <a:gdLst/>
            <a:ahLst/>
            <a:cxnLst/>
            <a:rect r="r" b="b" t="t" l="l"/>
            <a:pathLst>
              <a:path h="2375278" w="7367755">
                <a:moveTo>
                  <a:pt x="0" y="0"/>
                </a:moveTo>
                <a:lnTo>
                  <a:pt x="7367755" y="0"/>
                </a:lnTo>
                <a:lnTo>
                  <a:pt x="7367755" y="2375278"/>
                </a:lnTo>
                <a:lnTo>
                  <a:pt x="0" y="237527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601" t="0" r="-15936" b="-6651"/>
            </a:stretch>
          </a:blipFill>
        </p:spPr>
      </p:sp>
      <p:grpSp>
        <p:nvGrpSpPr>
          <p:cNvPr name="Group 80" id="80"/>
          <p:cNvGrpSpPr/>
          <p:nvPr/>
        </p:nvGrpSpPr>
        <p:grpSpPr>
          <a:xfrm rot="0">
            <a:off x="17259300" y="256256"/>
            <a:ext cx="609969" cy="609969"/>
            <a:chOff x="0" y="0"/>
            <a:chExt cx="812800" cy="812800"/>
          </a:xfrm>
        </p:grpSpPr>
        <p:sp>
          <p:nvSpPr>
            <p:cNvPr name="Freeform 81" id="8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5"/>
              <a:stretch>
                <a:fillRect l="-1632" t="0" r="-4312" b="0"/>
              </a:stretch>
            </a:blipFill>
          </p:spPr>
        </p:sp>
      </p:grpSp>
      <p:sp>
        <p:nvSpPr>
          <p:cNvPr name="TextBox 82" id="82"/>
          <p:cNvSpPr txBox="true"/>
          <p:nvPr/>
        </p:nvSpPr>
        <p:spPr>
          <a:xfrm rot="0">
            <a:off x="0" y="243793"/>
            <a:ext cx="16040387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RENOUVELLEMENT DE LA LICENCE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378880" y="1306957"/>
            <a:ext cx="2841840" cy="1300353"/>
            <a:chOff x="0" y="0"/>
            <a:chExt cx="748468" cy="34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48468" cy="342480"/>
            </a:xfrm>
            <a:custGeom>
              <a:avLst/>
              <a:gdLst/>
              <a:ahLst/>
              <a:cxnLst/>
              <a:rect r="r" b="b" t="t" l="l"/>
              <a:pathLst>
                <a:path h="342480" w="748468">
                  <a:moveTo>
                    <a:pt x="0" y="0"/>
                  </a:moveTo>
                  <a:lnTo>
                    <a:pt x="748468" y="0"/>
                  </a:lnTo>
                  <a:lnTo>
                    <a:pt x="748468" y="342480"/>
                  </a:lnTo>
                  <a:lnTo>
                    <a:pt x="0" y="342480"/>
                  </a:lnTo>
                  <a:close/>
                </a:path>
              </a:pathLst>
            </a:custGeom>
            <a:solidFill>
              <a:srgbClr val="FFD21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748468" cy="428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1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Vos informations licencié(e) à vérifier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1449435" y="4555840"/>
            <a:ext cx="6690633" cy="1509938"/>
            <a:chOff x="0" y="0"/>
            <a:chExt cx="1111970" cy="2509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11970" cy="250949"/>
            </a:xfrm>
            <a:custGeom>
              <a:avLst/>
              <a:gdLst/>
              <a:ahLst/>
              <a:cxnLst/>
              <a:rect r="r" b="b" t="t" l="l"/>
              <a:pathLst>
                <a:path h="250949" w="1111970">
                  <a:moveTo>
                    <a:pt x="0" y="0"/>
                  </a:moveTo>
                  <a:lnTo>
                    <a:pt x="1111970" y="0"/>
                  </a:lnTo>
                  <a:lnTo>
                    <a:pt x="1111970" y="250949"/>
                  </a:lnTo>
                  <a:lnTo>
                    <a:pt x="0" y="250949"/>
                  </a:lnTo>
                  <a:close/>
                </a:path>
              </a:pathLst>
            </a:custGeom>
            <a:solidFill>
              <a:srgbClr val="FFD21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104775"/>
              <a:ext cx="1111970" cy="3557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Merci de vérifier vos informations et de faire éventuellement une demande de modification dans la </a:t>
              </a:r>
              <a:r>
                <a:rPr lang="en-US" b="true" sz="2599">
                  <a:solidFill>
                    <a:srgbClr val="3DDBE1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3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0" y="243793"/>
            <a:ext cx="16001421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RENOUVELLEMENT DE LA LICENCE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435034" y="866224"/>
            <a:ext cx="7858537" cy="16515085"/>
            <a:chOff x="0" y="0"/>
            <a:chExt cx="10478050" cy="22020113"/>
          </a:xfrm>
        </p:grpSpPr>
        <p:sp>
          <p:nvSpPr>
            <p:cNvPr name="AutoShape 13" id="13"/>
            <p:cNvSpPr/>
            <p:nvPr/>
          </p:nvSpPr>
          <p:spPr>
            <a:xfrm flipV="true">
              <a:off x="5211482" y="5703034"/>
              <a:ext cx="0" cy="16317079"/>
            </a:xfrm>
            <a:prstGeom prst="line">
              <a:avLst/>
            </a:prstGeom>
            <a:ln cap="flat" w="50800">
              <a:solidFill>
                <a:srgbClr val="313276"/>
              </a:solidFill>
              <a:prstDash val="solid"/>
              <a:headEnd type="none" len="sm" w="sm"/>
              <a:tailEnd type="none" len="sm" w="sm"/>
            </a:ln>
          </p:spPr>
        </p:sp>
        <p:grpSp>
          <p:nvGrpSpPr>
            <p:cNvPr name="Group 14" id="14"/>
            <p:cNvGrpSpPr/>
            <p:nvPr/>
          </p:nvGrpSpPr>
          <p:grpSpPr>
            <a:xfrm rot="0">
              <a:off x="0" y="0"/>
              <a:ext cx="10478050" cy="12259912"/>
              <a:chOff x="0" y="0"/>
              <a:chExt cx="2626932" cy="3073659"/>
            </a:xfrm>
          </p:grpSpPr>
          <p:sp>
            <p:nvSpPr>
              <p:cNvPr name="Freeform 15" id="15"/>
              <p:cNvSpPr/>
              <p:nvPr/>
            </p:nvSpPr>
            <p:spPr>
              <a:xfrm flipH="false" flipV="false" rot="0">
                <a:off x="0" y="0"/>
                <a:ext cx="2626932" cy="3073659"/>
              </a:xfrm>
              <a:custGeom>
                <a:avLst/>
                <a:gdLst/>
                <a:ahLst/>
                <a:cxnLst/>
                <a:rect r="r" b="b" t="t" l="l"/>
                <a:pathLst>
                  <a:path h="3073659" w="2626932">
                    <a:moveTo>
                      <a:pt x="0" y="0"/>
                    </a:moveTo>
                    <a:lnTo>
                      <a:pt x="2626932" y="0"/>
                    </a:lnTo>
                    <a:lnTo>
                      <a:pt x="2626932" y="3073659"/>
                    </a:lnTo>
                    <a:lnTo>
                      <a:pt x="0" y="3073659"/>
                    </a:lnTo>
                    <a:close/>
                  </a:path>
                </a:pathLst>
              </a:custGeom>
              <a:solidFill>
                <a:srgbClr val="313276"/>
              </a:solidFill>
            </p:spPr>
          </p:sp>
          <p:sp>
            <p:nvSpPr>
              <p:cNvPr name="TextBox 16" id="16"/>
              <p:cNvSpPr txBox="true"/>
              <p:nvPr/>
            </p:nvSpPr>
            <p:spPr>
              <a:xfrm>
                <a:off x="0" y="-76200"/>
                <a:ext cx="2626932" cy="3149859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sp>
          <p:nvSpPr>
            <p:cNvPr name="Freeform 17" id="17"/>
            <p:cNvSpPr/>
            <p:nvPr/>
          </p:nvSpPr>
          <p:spPr>
            <a:xfrm flipH="false" flipV="false" rot="0">
              <a:off x="222899" y="417382"/>
              <a:ext cx="10027965" cy="11491220"/>
            </a:xfrm>
            <a:custGeom>
              <a:avLst/>
              <a:gdLst/>
              <a:ahLst/>
              <a:cxnLst/>
              <a:rect r="r" b="b" t="t" l="l"/>
              <a:pathLst>
                <a:path h="11491220" w="10027965">
                  <a:moveTo>
                    <a:pt x="0" y="0"/>
                  </a:moveTo>
                  <a:lnTo>
                    <a:pt x="10027965" y="0"/>
                  </a:lnTo>
                  <a:lnTo>
                    <a:pt x="10027965" y="11491221"/>
                  </a:lnTo>
                  <a:lnTo>
                    <a:pt x="0" y="114912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0" t="0" r="0" b="-10165"/>
              </a:stretch>
            </a:blipFill>
          </p:spPr>
        </p:sp>
        <p:grpSp>
          <p:nvGrpSpPr>
            <p:cNvPr name="Group 18" id="18"/>
            <p:cNvGrpSpPr/>
            <p:nvPr/>
          </p:nvGrpSpPr>
          <p:grpSpPr>
            <a:xfrm rot="0">
              <a:off x="421657" y="1642009"/>
              <a:ext cx="4114800" cy="374926"/>
              <a:chOff x="0" y="0"/>
              <a:chExt cx="812800" cy="74060"/>
            </a:xfrm>
          </p:grpSpPr>
          <p:sp>
            <p:nvSpPr>
              <p:cNvPr name="Freeform 19" id="19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20" id="20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21" id="21"/>
            <p:cNvGrpSpPr/>
            <p:nvPr/>
          </p:nvGrpSpPr>
          <p:grpSpPr>
            <a:xfrm rot="0">
              <a:off x="5705116" y="1642009"/>
              <a:ext cx="4114800" cy="374926"/>
              <a:chOff x="0" y="0"/>
              <a:chExt cx="812800" cy="74060"/>
            </a:xfrm>
          </p:grpSpPr>
          <p:sp>
            <p:nvSpPr>
              <p:cNvPr name="Freeform 22" id="22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23" id="23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24" id="24"/>
            <p:cNvGrpSpPr/>
            <p:nvPr/>
          </p:nvGrpSpPr>
          <p:grpSpPr>
            <a:xfrm rot="0">
              <a:off x="499589" y="5942493"/>
              <a:ext cx="4114800" cy="374926"/>
              <a:chOff x="0" y="0"/>
              <a:chExt cx="812800" cy="74060"/>
            </a:xfrm>
          </p:grpSpPr>
          <p:sp>
            <p:nvSpPr>
              <p:cNvPr name="Freeform 25" id="25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26" id="26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27" id="27"/>
            <p:cNvGrpSpPr/>
            <p:nvPr/>
          </p:nvGrpSpPr>
          <p:grpSpPr>
            <a:xfrm rot="0">
              <a:off x="499589" y="7317084"/>
              <a:ext cx="4114800" cy="374926"/>
              <a:chOff x="0" y="0"/>
              <a:chExt cx="812800" cy="74060"/>
            </a:xfrm>
          </p:grpSpPr>
          <p:sp>
            <p:nvSpPr>
              <p:cNvPr name="Freeform 28" id="28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29" id="29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30" id="30"/>
            <p:cNvGrpSpPr/>
            <p:nvPr/>
          </p:nvGrpSpPr>
          <p:grpSpPr>
            <a:xfrm rot="0">
              <a:off x="5705116" y="7317084"/>
              <a:ext cx="4114800" cy="374926"/>
              <a:chOff x="0" y="0"/>
              <a:chExt cx="812800" cy="74060"/>
            </a:xfrm>
          </p:grpSpPr>
          <p:sp>
            <p:nvSpPr>
              <p:cNvPr name="Freeform 31" id="31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32" id="32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33" id="33"/>
            <p:cNvGrpSpPr/>
            <p:nvPr/>
          </p:nvGrpSpPr>
          <p:grpSpPr>
            <a:xfrm rot="0">
              <a:off x="421657" y="8482419"/>
              <a:ext cx="4114800" cy="374926"/>
              <a:chOff x="0" y="0"/>
              <a:chExt cx="812800" cy="74060"/>
            </a:xfrm>
          </p:grpSpPr>
          <p:sp>
            <p:nvSpPr>
              <p:cNvPr name="Freeform 34" id="34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35" id="35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36" id="36"/>
            <p:cNvGrpSpPr/>
            <p:nvPr/>
          </p:nvGrpSpPr>
          <p:grpSpPr>
            <a:xfrm rot="0">
              <a:off x="421657" y="9886046"/>
              <a:ext cx="4114800" cy="374926"/>
              <a:chOff x="0" y="0"/>
              <a:chExt cx="812800" cy="74060"/>
            </a:xfrm>
          </p:grpSpPr>
          <p:sp>
            <p:nvSpPr>
              <p:cNvPr name="Freeform 37" id="37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38" id="38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39" id="39"/>
            <p:cNvGrpSpPr/>
            <p:nvPr/>
          </p:nvGrpSpPr>
          <p:grpSpPr>
            <a:xfrm rot="0">
              <a:off x="421657" y="11189434"/>
              <a:ext cx="4270664" cy="473344"/>
              <a:chOff x="0" y="0"/>
              <a:chExt cx="843588" cy="93500"/>
            </a:xfrm>
          </p:grpSpPr>
          <p:sp>
            <p:nvSpPr>
              <p:cNvPr name="Freeform 40" id="40"/>
              <p:cNvSpPr/>
              <p:nvPr/>
            </p:nvSpPr>
            <p:spPr>
              <a:xfrm flipH="false" flipV="false" rot="0">
                <a:off x="0" y="0"/>
                <a:ext cx="843588" cy="93500"/>
              </a:xfrm>
              <a:custGeom>
                <a:avLst/>
                <a:gdLst/>
                <a:ahLst/>
                <a:cxnLst/>
                <a:rect r="r" b="b" t="t" l="l"/>
                <a:pathLst>
                  <a:path h="93500" w="843588">
                    <a:moveTo>
                      <a:pt x="0" y="0"/>
                    </a:moveTo>
                    <a:lnTo>
                      <a:pt x="843588" y="0"/>
                    </a:lnTo>
                    <a:lnTo>
                      <a:pt x="843588" y="93500"/>
                    </a:lnTo>
                    <a:lnTo>
                      <a:pt x="0" y="9350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41" id="41"/>
              <p:cNvSpPr txBox="true"/>
              <p:nvPr/>
            </p:nvSpPr>
            <p:spPr>
              <a:xfrm>
                <a:off x="0" y="-85725"/>
                <a:ext cx="843588" cy="1792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  <p:grpSp>
          <p:nvGrpSpPr>
            <p:cNvPr name="Group 42" id="42"/>
            <p:cNvGrpSpPr/>
            <p:nvPr/>
          </p:nvGrpSpPr>
          <p:grpSpPr>
            <a:xfrm rot="0">
              <a:off x="421657" y="4544562"/>
              <a:ext cx="4114800" cy="374926"/>
              <a:chOff x="0" y="0"/>
              <a:chExt cx="812800" cy="74060"/>
            </a:xfrm>
          </p:grpSpPr>
          <p:sp>
            <p:nvSpPr>
              <p:cNvPr name="Freeform 43" id="43"/>
              <p:cNvSpPr/>
              <p:nvPr/>
            </p:nvSpPr>
            <p:spPr>
              <a:xfrm flipH="false" flipV="false" rot="0">
                <a:off x="0" y="0"/>
                <a:ext cx="812800" cy="74060"/>
              </a:xfrm>
              <a:custGeom>
                <a:avLst/>
                <a:gdLst/>
                <a:ahLst/>
                <a:cxnLst/>
                <a:rect r="r" b="b" t="t" l="l"/>
                <a:pathLst>
                  <a:path h="74060" w="812800">
                    <a:moveTo>
                      <a:pt x="0" y="0"/>
                    </a:moveTo>
                    <a:lnTo>
                      <a:pt x="812800" y="0"/>
                    </a:lnTo>
                    <a:lnTo>
                      <a:pt x="812800" y="74060"/>
                    </a:lnTo>
                    <a:lnTo>
                      <a:pt x="0" y="74060"/>
                    </a:lnTo>
                    <a:close/>
                  </a:path>
                </a:pathLst>
              </a:custGeom>
              <a:solidFill>
                <a:srgbClr val="B8CAD6"/>
              </a:solidFill>
            </p:spPr>
          </p:sp>
          <p:sp>
            <p:nvSpPr>
              <p:cNvPr name="TextBox 44" id="44"/>
              <p:cNvSpPr txBox="true"/>
              <p:nvPr/>
            </p:nvSpPr>
            <p:spPr>
              <a:xfrm>
                <a:off x="0" y="-85725"/>
                <a:ext cx="812800" cy="15978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3079"/>
                  </a:lnSpc>
                </a:pPr>
              </a:p>
            </p:txBody>
          </p:sp>
        </p:grpSp>
      </p:grpSp>
      <p:sp>
        <p:nvSpPr>
          <p:cNvPr name="Freeform 45" id="45"/>
          <p:cNvSpPr/>
          <p:nvPr/>
        </p:nvSpPr>
        <p:spPr>
          <a:xfrm flipH="false" flipV="false" rot="0">
            <a:off x="2767397" y="2494004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1"/>
                </a:lnTo>
                <a:lnTo>
                  <a:pt x="0" y="632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6" id="46"/>
          <p:cNvSpPr/>
          <p:nvPr/>
        </p:nvSpPr>
        <p:spPr>
          <a:xfrm flipH="true" flipV="false" rot="0">
            <a:off x="12042731" y="5897034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3" y="0"/>
                </a:moveTo>
                <a:lnTo>
                  <a:pt x="0" y="0"/>
                </a:lnTo>
                <a:lnTo>
                  <a:pt x="0" y="632812"/>
                </a:lnTo>
                <a:lnTo>
                  <a:pt x="453323" y="632812"/>
                </a:lnTo>
                <a:lnTo>
                  <a:pt x="4533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7" id="47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2285561" y="5506143"/>
            <a:ext cx="5633006" cy="1182928"/>
            <a:chOff x="0" y="0"/>
            <a:chExt cx="936194" cy="1966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36194" cy="196600"/>
            </a:xfrm>
            <a:custGeom>
              <a:avLst/>
              <a:gdLst/>
              <a:ahLst/>
              <a:cxnLst/>
              <a:rect r="r" b="b" t="t" l="l"/>
              <a:pathLst>
                <a:path h="196600" w="936194">
                  <a:moveTo>
                    <a:pt x="0" y="0"/>
                  </a:moveTo>
                  <a:lnTo>
                    <a:pt x="936194" y="0"/>
                  </a:lnTo>
                  <a:lnTo>
                    <a:pt x="936194" y="196600"/>
                  </a:lnTo>
                  <a:lnTo>
                    <a:pt x="0" y="19660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936194" cy="30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Tarifs non contractuels - utilisés uniquement dans le cadre du tutoriel</a:t>
              </a:r>
            </a:p>
          </p:txBody>
        </p:sp>
      </p:grpSp>
      <p:sp>
        <p:nvSpPr>
          <p:cNvPr name="AutoShape 5" id="5"/>
          <p:cNvSpPr/>
          <p:nvPr/>
        </p:nvSpPr>
        <p:spPr>
          <a:xfrm flipH="true" flipV="true">
            <a:off x="7137532" y="9563431"/>
            <a:ext cx="16303" cy="7664078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076529" y="2462005"/>
            <a:ext cx="8116512" cy="7256222"/>
            <a:chOff x="0" y="0"/>
            <a:chExt cx="2713167" cy="2425591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2713167" cy="2425591"/>
            </a:xfrm>
            <a:custGeom>
              <a:avLst/>
              <a:gdLst/>
              <a:ahLst/>
              <a:cxnLst/>
              <a:rect r="r" b="b" t="t" l="l"/>
              <a:pathLst>
                <a:path h="2425591" w="2713167">
                  <a:moveTo>
                    <a:pt x="0" y="0"/>
                  </a:moveTo>
                  <a:lnTo>
                    <a:pt x="2713167" y="0"/>
                  </a:lnTo>
                  <a:lnTo>
                    <a:pt x="2713167" y="2425591"/>
                  </a:lnTo>
                  <a:lnTo>
                    <a:pt x="0" y="2425591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2713167" cy="25017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9" id="9"/>
          <p:cNvGrpSpPr/>
          <p:nvPr/>
        </p:nvGrpSpPr>
        <p:grpSpPr>
          <a:xfrm rot="0">
            <a:off x="197048" y="1367891"/>
            <a:ext cx="2729032" cy="1690878"/>
            <a:chOff x="0" y="0"/>
            <a:chExt cx="718758" cy="44533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718758" cy="445334"/>
            </a:xfrm>
            <a:custGeom>
              <a:avLst/>
              <a:gdLst/>
              <a:ahLst/>
              <a:cxnLst/>
              <a:rect r="r" b="b" t="t" l="l"/>
              <a:pathLst>
                <a:path h="445334" w="718758">
                  <a:moveTo>
                    <a:pt x="0" y="0"/>
                  </a:moveTo>
                  <a:lnTo>
                    <a:pt x="718758" y="0"/>
                  </a:lnTo>
                  <a:lnTo>
                    <a:pt x="718758" y="445334"/>
                  </a:lnTo>
                  <a:lnTo>
                    <a:pt x="0" y="445334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85725"/>
              <a:ext cx="718758" cy="5310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2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Choix de vos options</a:t>
              </a:r>
            </a:p>
            <a:p>
              <a:pPr algn="ctr" marL="474978" indent="-237489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Assurances</a:t>
              </a:r>
            </a:p>
            <a:p>
              <a:pPr algn="ctr" marL="474978" indent="-237489" lvl="1">
                <a:lnSpc>
                  <a:spcPts val="3079"/>
                </a:lnSpc>
                <a:buFont typeface="Arial"/>
                <a:buChar char="•"/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BallTrap Magazine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3271359" y="2616799"/>
            <a:ext cx="7717567" cy="6946632"/>
          </a:xfrm>
          <a:custGeom>
            <a:avLst/>
            <a:gdLst/>
            <a:ahLst/>
            <a:cxnLst/>
            <a:rect r="r" b="b" t="t" l="l"/>
            <a:pathLst>
              <a:path h="6946632" w="7717567">
                <a:moveTo>
                  <a:pt x="0" y="0"/>
                </a:moveTo>
                <a:lnTo>
                  <a:pt x="7717568" y="0"/>
                </a:lnTo>
                <a:lnTo>
                  <a:pt x="7717568" y="6946632"/>
                </a:lnTo>
                <a:lnTo>
                  <a:pt x="0" y="69466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715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0" y="228600"/>
            <a:ext cx="16100593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RENOUVELLEMENT DE LA LICENCE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5449182" y="1797978"/>
            <a:ext cx="4358135" cy="569917"/>
            <a:chOff x="0" y="0"/>
            <a:chExt cx="1147822" cy="150102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47822" cy="150102"/>
            </a:xfrm>
            <a:custGeom>
              <a:avLst/>
              <a:gdLst/>
              <a:ahLst/>
              <a:cxnLst/>
              <a:rect r="r" b="b" t="t" l="l"/>
              <a:pathLst>
                <a:path h="150102" w="1147822">
                  <a:moveTo>
                    <a:pt x="0" y="0"/>
                  </a:moveTo>
                  <a:lnTo>
                    <a:pt x="1147822" y="0"/>
                  </a:lnTo>
                  <a:lnTo>
                    <a:pt x="1147822" y="150102"/>
                  </a:lnTo>
                  <a:lnTo>
                    <a:pt x="0" y="150102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85725"/>
              <a:ext cx="1147822" cy="2358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Visualisation du contrat d’assurance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true" flipV="false" rot="0">
            <a:off x="5787683" y="2300393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3" y="0"/>
                </a:moveTo>
                <a:lnTo>
                  <a:pt x="0" y="0"/>
                </a:lnTo>
                <a:lnTo>
                  <a:pt x="0" y="632812"/>
                </a:lnTo>
                <a:lnTo>
                  <a:pt x="453323" y="632812"/>
                </a:lnTo>
                <a:lnTo>
                  <a:pt x="45332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10594261" y="7479308"/>
            <a:ext cx="4358135" cy="569917"/>
            <a:chOff x="0" y="0"/>
            <a:chExt cx="1147822" cy="150102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147822" cy="150102"/>
            </a:xfrm>
            <a:custGeom>
              <a:avLst/>
              <a:gdLst/>
              <a:ahLst/>
              <a:cxnLst/>
              <a:rect r="r" b="b" t="t" l="l"/>
              <a:pathLst>
                <a:path h="150102" w="1147822">
                  <a:moveTo>
                    <a:pt x="0" y="0"/>
                  </a:moveTo>
                  <a:lnTo>
                    <a:pt x="1147822" y="0"/>
                  </a:lnTo>
                  <a:lnTo>
                    <a:pt x="1147822" y="150102"/>
                  </a:lnTo>
                  <a:lnTo>
                    <a:pt x="0" y="150102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85725"/>
              <a:ext cx="1147822" cy="23582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Montant total fédéral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true" flipV="false" rot="0">
            <a:off x="10594261" y="7858125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4" y="0"/>
                </a:moveTo>
                <a:lnTo>
                  <a:pt x="0" y="0"/>
                </a:lnTo>
                <a:lnTo>
                  <a:pt x="0" y="632812"/>
                </a:lnTo>
                <a:lnTo>
                  <a:pt x="453324" y="632812"/>
                </a:lnTo>
                <a:lnTo>
                  <a:pt x="4533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11898237" y="4953000"/>
            <a:ext cx="598671" cy="915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5"/>
              </a:lnSpc>
              <a:spcBef>
                <a:spcPct val="0"/>
              </a:spcBef>
            </a:pPr>
            <a:r>
              <a:rPr lang="en-US" sz="47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⚠️</a:t>
            </a:r>
          </a:p>
        </p:txBody>
      </p:sp>
      <p:grpSp>
        <p:nvGrpSpPr>
          <p:cNvPr name="Group 26" id="26"/>
          <p:cNvGrpSpPr/>
          <p:nvPr/>
        </p:nvGrpSpPr>
        <p:grpSpPr>
          <a:xfrm rot="0">
            <a:off x="10594261" y="3772297"/>
            <a:ext cx="4358135" cy="909828"/>
            <a:chOff x="0" y="0"/>
            <a:chExt cx="1147822" cy="239626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47822" cy="239626"/>
            </a:xfrm>
            <a:custGeom>
              <a:avLst/>
              <a:gdLst/>
              <a:ahLst/>
              <a:cxnLst/>
              <a:rect r="r" b="b" t="t" l="l"/>
              <a:pathLst>
                <a:path h="239626" w="1147822">
                  <a:moveTo>
                    <a:pt x="0" y="0"/>
                  </a:moveTo>
                  <a:lnTo>
                    <a:pt x="1147822" y="0"/>
                  </a:lnTo>
                  <a:lnTo>
                    <a:pt x="1147822" y="239626"/>
                  </a:lnTo>
                  <a:lnTo>
                    <a:pt x="0" y="23962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85725"/>
              <a:ext cx="1147822" cy="32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Option réservée aux adresses hors métropole : DOM-TOM / étrangers</a:t>
              </a:r>
            </a:p>
          </p:txBody>
        </p:sp>
      </p:grpSp>
      <p:sp>
        <p:nvSpPr>
          <p:cNvPr name="Freeform 29" id="29"/>
          <p:cNvSpPr/>
          <p:nvPr/>
        </p:nvSpPr>
        <p:spPr>
          <a:xfrm flipH="true" flipV="false" rot="0">
            <a:off x="10594261" y="4510688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4" y="0"/>
                </a:moveTo>
                <a:lnTo>
                  <a:pt x="0" y="0"/>
                </a:lnTo>
                <a:lnTo>
                  <a:pt x="0" y="632812"/>
                </a:lnTo>
                <a:lnTo>
                  <a:pt x="453324" y="632812"/>
                </a:lnTo>
                <a:lnTo>
                  <a:pt x="4533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12285561" y="8537174"/>
            <a:ext cx="5633006" cy="1182928"/>
            <a:chOff x="0" y="0"/>
            <a:chExt cx="936194" cy="1966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936194" cy="196600"/>
            </a:xfrm>
            <a:custGeom>
              <a:avLst/>
              <a:gdLst/>
              <a:ahLst/>
              <a:cxnLst/>
              <a:rect r="r" b="b" t="t" l="l"/>
              <a:pathLst>
                <a:path h="196600" w="936194">
                  <a:moveTo>
                    <a:pt x="0" y="0"/>
                  </a:moveTo>
                  <a:lnTo>
                    <a:pt x="936194" y="0"/>
                  </a:lnTo>
                  <a:lnTo>
                    <a:pt x="936194" y="196600"/>
                  </a:lnTo>
                  <a:lnTo>
                    <a:pt x="0" y="196600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04775"/>
              <a:ext cx="936194" cy="30137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Vérifiez le montant de la carte membre auprès de votre club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11898237" y="7984031"/>
            <a:ext cx="598671" cy="9157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75"/>
              </a:lnSpc>
              <a:spcBef>
                <a:spcPct val="0"/>
              </a:spcBef>
            </a:pPr>
            <a:r>
              <a:rPr lang="en-US" sz="476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⚠️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2314255" y="2923306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0" y="297248"/>
            <a:ext cx="16062991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RENOUVELLEMENT DE LA LICENCE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463511" y="1202123"/>
            <a:ext cx="2841840" cy="1690878"/>
            <a:chOff x="0" y="0"/>
            <a:chExt cx="748468" cy="445334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748468" cy="445334"/>
            </a:xfrm>
            <a:custGeom>
              <a:avLst/>
              <a:gdLst/>
              <a:ahLst/>
              <a:cxnLst/>
              <a:rect r="r" b="b" t="t" l="l"/>
              <a:pathLst>
                <a:path h="445334" w="748468">
                  <a:moveTo>
                    <a:pt x="0" y="0"/>
                  </a:moveTo>
                  <a:lnTo>
                    <a:pt x="748468" y="0"/>
                  </a:lnTo>
                  <a:lnTo>
                    <a:pt x="748468" y="445334"/>
                  </a:lnTo>
                  <a:lnTo>
                    <a:pt x="0" y="445334"/>
                  </a:lnTo>
                  <a:close/>
                </a:path>
              </a:pathLst>
            </a:custGeom>
            <a:solidFill>
              <a:srgbClr val="3DDBE1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85725"/>
              <a:ext cx="748468" cy="53105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3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Modifications éventuelles de vos informations licencié(e)</a:t>
              </a:r>
            </a:p>
          </p:txBody>
        </p:sp>
      </p:grpSp>
      <p:sp>
        <p:nvSpPr>
          <p:cNvPr name="AutoShape 9" id="9"/>
          <p:cNvSpPr/>
          <p:nvPr/>
        </p:nvSpPr>
        <p:spPr>
          <a:xfrm flipH="true" flipV="true">
            <a:off x="9188108" y="5143541"/>
            <a:ext cx="23692" cy="11137394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0" id="10"/>
          <p:cNvGrpSpPr/>
          <p:nvPr/>
        </p:nvGrpSpPr>
        <p:grpSpPr>
          <a:xfrm rot="0">
            <a:off x="2433588" y="2998274"/>
            <a:ext cx="13470940" cy="4273953"/>
            <a:chOff x="0" y="0"/>
            <a:chExt cx="4503031" cy="1428686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4503031" cy="1428686"/>
            </a:xfrm>
            <a:custGeom>
              <a:avLst/>
              <a:gdLst/>
              <a:ahLst/>
              <a:cxnLst/>
              <a:rect r="r" b="b" t="t" l="l"/>
              <a:pathLst>
                <a:path h="1428686" w="4503031">
                  <a:moveTo>
                    <a:pt x="0" y="0"/>
                  </a:moveTo>
                  <a:lnTo>
                    <a:pt x="4503031" y="0"/>
                  </a:lnTo>
                  <a:lnTo>
                    <a:pt x="4503031" y="1428686"/>
                  </a:lnTo>
                  <a:lnTo>
                    <a:pt x="0" y="142868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2" id="12"/>
            <p:cNvSpPr txBox="true"/>
            <p:nvPr/>
          </p:nvSpPr>
          <p:spPr>
            <a:xfrm>
              <a:off x="0" y="-76200"/>
              <a:ext cx="4503031" cy="150488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2654694" y="3226377"/>
            <a:ext cx="12987167" cy="3831723"/>
          </a:xfrm>
          <a:custGeom>
            <a:avLst/>
            <a:gdLst/>
            <a:ahLst/>
            <a:cxnLst/>
            <a:rect r="r" b="b" t="t" l="l"/>
            <a:pathLst>
              <a:path h="3831723" w="12987167">
                <a:moveTo>
                  <a:pt x="0" y="0"/>
                </a:moveTo>
                <a:lnTo>
                  <a:pt x="12987167" y="0"/>
                </a:lnTo>
                <a:lnTo>
                  <a:pt x="12987167" y="3831723"/>
                </a:lnTo>
                <a:lnTo>
                  <a:pt x="0" y="383172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4452770" y="8116336"/>
            <a:ext cx="9382459" cy="1441808"/>
            <a:chOff x="0" y="0"/>
            <a:chExt cx="1559346" cy="2396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559346" cy="239626"/>
            </a:xfrm>
            <a:custGeom>
              <a:avLst/>
              <a:gdLst/>
              <a:ahLst/>
              <a:cxnLst/>
              <a:rect r="r" b="b" t="t" l="l"/>
              <a:pathLst>
                <a:path h="239626" w="1559346">
                  <a:moveTo>
                    <a:pt x="0" y="0"/>
                  </a:moveTo>
                  <a:lnTo>
                    <a:pt x="1559346" y="0"/>
                  </a:lnTo>
                  <a:lnTo>
                    <a:pt x="1559346" y="239626"/>
                  </a:lnTo>
                  <a:lnTo>
                    <a:pt x="0" y="239626"/>
                  </a:lnTo>
                  <a:close/>
                </a:path>
              </a:pathLst>
            </a:custGeom>
            <a:solidFill>
              <a:srgbClr val="3DDBE1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04775"/>
              <a:ext cx="1559346" cy="34440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Merci d’indiquer dans cette zone toute demande de modification éventuelle de votre identité ou informations vous concernant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884431" y="2719471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1"/>
                </a:lnTo>
                <a:lnTo>
                  <a:pt x="0" y="632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5400000">
            <a:off x="13791250" y="8294172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2597663" y="3223387"/>
            <a:ext cx="2816674" cy="595538"/>
            <a:chOff x="0" y="0"/>
            <a:chExt cx="468126" cy="9897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68126" cy="98977"/>
            </a:xfrm>
            <a:custGeom>
              <a:avLst/>
              <a:gdLst/>
              <a:ahLst/>
              <a:cxnLst/>
              <a:rect r="r" b="b" t="t" l="l"/>
              <a:pathLst>
                <a:path h="98977" w="468126">
                  <a:moveTo>
                    <a:pt x="0" y="0"/>
                  </a:moveTo>
                  <a:lnTo>
                    <a:pt x="468126" y="0"/>
                  </a:lnTo>
                  <a:lnTo>
                    <a:pt x="468126" y="98977"/>
                  </a:lnTo>
                  <a:lnTo>
                    <a:pt x="0" y="98977"/>
                  </a:lnTo>
                  <a:close/>
                </a:path>
              </a:pathLst>
            </a:custGeom>
            <a:solidFill>
              <a:srgbClr val="FF751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04775"/>
              <a:ext cx="468126" cy="203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Coches obligatoires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83175" y="1222038"/>
            <a:ext cx="2841840" cy="1300353"/>
            <a:chOff x="0" y="0"/>
            <a:chExt cx="748468" cy="34248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748468" cy="342480"/>
            </a:xfrm>
            <a:custGeom>
              <a:avLst/>
              <a:gdLst/>
              <a:ahLst/>
              <a:cxnLst/>
              <a:rect r="r" b="b" t="t" l="l"/>
              <a:pathLst>
                <a:path h="342480" w="748468">
                  <a:moveTo>
                    <a:pt x="0" y="0"/>
                  </a:moveTo>
                  <a:lnTo>
                    <a:pt x="748468" y="0"/>
                  </a:lnTo>
                  <a:lnTo>
                    <a:pt x="748468" y="342480"/>
                  </a:lnTo>
                  <a:lnTo>
                    <a:pt x="0" y="342480"/>
                  </a:lnTo>
                  <a:close/>
                </a:path>
              </a:pathLst>
            </a:custGeom>
            <a:solidFill>
              <a:srgbClr val="FF751F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85725"/>
              <a:ext cx="748468" cy="428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ZONE 4 :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Finalisation de votre demande</a:t>
              </a:r>
            </a:p>
          </p:txBody>
        </p:sp>
      </p:grpSp>
      <p:sp>
        <p:nvSpPr>
          <p:cNvPr name="AutoShape 8" id="8"/>
          <p:cNvSpPr/>
          <p:nvPr/>
        </p:nvSpPr>
        <p:spPr>
          <a:xfrm flipH="true" flipV="true">
            <a:off x="11264405" y="-7616279"/>
            <a:ext cx="23692" cy="11137394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9" id="9"/>
          <p:cNvGrpSpPr/>
          <p:nvPr/>
        </p:nvGrpSpPr>
        <p:grpSpPr>
          <a:xfrm rot="0">
            <a:off x="5758782" y="2367911"/>
            <a:ext cx="11770577" cy="2306490"/>
            <a:chOff x="0" y="0"/>
            <a:chExt cx="4235536" cy="82997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4235536" cy="829970"/>
            </a:xfrm>
            <a:custGeom>
              <a:avLst/>
              <a:gdLst/>
              <a:ahLst/>
              <a:cxnLst/>
              <a:rect r="r" b="b" t="t" l="l"/>
              <a:pathLst>
                <a:path h="829970" w="4235536">
                  <a:moveTo>
                    <a:pt x="0" y="0"/>
                  </a:moveTo>
                  <a:lnTo>
                    <a:pt x="4235536" y="0"/>
                  </a:lnTo>
                  <a:lnTo>
                    <a:pt x="4235536" y="829970"/>
                  </a:lnTo>
                  <a:lnTo>
                    <a:pt x="0" y="829970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4235536" cy="9061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5901051" y="2493312"/>
            <a:ext cx="11444914" cy="2055688"/>
          </a:xfrm>
          <a:custGeom>
            <a:avLst/>
            <a:gdLst/>
            <a:ahLst/>
            <a:cxnLst/>
            <a:rect r="r" b="b" t="t" l="l"/>
            <a:pathLst>
              <a:path h="2055688" w="11444914">
                <a:moveTo>
                  <a:pt x="0" y="0"/>
                </a:moveTo>
                <a:lnTo>
                  <a:pt x="11444915" y="0"/>
                </a:lnTo>
                <a:lnTo>
                  <a:pt x="11444915" y="2055688"/>
                </a:lnTo>
                <a:lnTo>
                  <a:pt x="0" y="20556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6965" b="0"/>
            </a:stretch>
          </a:blipFill>
        </p:spPr>
      </p:sp>
      <p:sp>
        <p:nvSpPr>
          <p:cNvPr name="AutoShape 13" id="13"/>
          <p:cNvSpPr/>
          <p:nvPr/>
        </p:nvSpPr>
        <p:spPr>
          <a:xfrm flipV="true">
            <a:off x="5414338" y="2794009"/>
            <a:ext cx="614551" cy="487828"/>
          </a:xfrm>
          <a:prstGeom prst="line">
            <a:avLst/>
          </a:prstGeom>
          <a:ln cap="flat" w="38100">
            <a:solidFill>
              <a:srgbClr val="FF751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4" id="14"/>
          <p:cNvSpPr/>
          <p:nvPr/>
        </p:nvSpPr>
        <p:spPr>
          <a:xfrm flipV="true">
            <a:off x="5414338" y="3242437"/>
            <a:ext cx="614551" cy="278719"/>
          </a:xfrm>
          <a:prstGeom prst="line">
            <a:avLst/>
          </a:prstGeom>
          <a:ln cap="flat" w="38100">
            <a:solidFill>
              <a:srgbClr val="FF751F"/>
            </a:solidFill>
            <a:prstDash val="solid"/>
            <a:headEnd type="none" len="sm" w="sm"/>
            <a:tailEnd type="arrow" len="sm" w="med"/>
          </a:ln>
        </p:spPr>
      </p:sp>
      <p:sp>
        <p:nvSpPr>
          <p:cNvPr name="AutoShape 15" id="15"/>
          <p:cNvSpPr/>
          <p:nvPr/>
        </p:nvSpPr>
        <p:spPr>
          <a:xfrm flipV="true">
            <a:off x="4866028" y="3799875"/>
            <a:ext cx="1162861" cy="0"/>
          </a:xfrm>
          <a:prstGeom prst="line">
            <a:avLst/>
          </a:prstGeom>
          <a:ln cap="flat" w="38100">
            <a:solidFill>
              <a:srgbClr val="FF751F"/>
            </a:solidFill>
            <a:prstDash val="solid"/>
            <a:headEnd type="none" len="sm" w="sm"/>
            <a:tailEnd type="arrow" len="sm" w="med"/>
          </a:ln>
        </p:spPr>
      </p:sp>
      <p:grpSp>
        <p:nvGrpSpPr>
          <p:cNvPr name="Group 16" id="16"/>
          <p:cNvGrpSpPr/>
          <p:nvPr/>
        </p:nvGrpSpPr>
        <p:grpSpPr>
          <a:xfrm rot="0">
            <a:off x="7714770" y="4901063"/>
            <a:ext cx="4628597" cy="595538"/>
            <a:chOff x="0" y="0"/>
            <a:chExt cx="769264" cy="9897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69264" cy="98977"/>
            </a:xfrm>
            <a:custGeom>
              <a:avLst/>
              <a:gdLst/>
              <a:ahLst/>
              <a:cxnLst/>
              <a:rect r="r" b="b" t="t" l="l"/>
              <a:pathLst>
                <a:path h="98977" w="769264">
                  <a:moveTo>
                    <a:pt x="0" y="0"/>
                  </a:moveTo>
                  <a:lnTo>
                    <a:pt x="769264" y="0"/>
                  </a:lnTo>
                  <a:lnTo>
                    <a:pt x="769264" y="98977"/>
                  </a:lnTo>
                  <a:lnTo>
                    <a:pt x="0" y="98977"/>
                  </a:lnTo>
                  <a:close/>
                </a:path>
              </a:pathLst>
            </a:custGeom>
            <a:solidFill>
              <a:srgbClr val="FF751F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04775"/>
              <a:ext cx="769264" cy="203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Cliquer sur ‘Faire ma demande’</a:t>
              </a: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0" y="326688"/>
            <a:ext cx="15912581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RENOUVELLEMENT DE LA LICENCE</a:t>
            </a:r>
          </a:p>
        </p:txBody>
      </p:sp>
      <p:sp>
        <p:nvSpPr>
          <p:cNvPr name="Freeform 23" id="23"/>
          <p:cNvSpPr/>
          <p:nvPr/>
        </p:nvSpPr>
        <p:spPr>
          <a:xfrm flipH="true" flipV="false" rot="5314829">
            <a:off x="7460484" y="4808164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4" y="0"/>
                </a:moveTo>
                <a:lnTo>
                  <a:pt x="0" y="0"/>
                </a:lnTo>
                <a:lnTo>
                  <a:pt x="0" y="632812"/>
                </a:lnTo>
                <a:lnTo>
                  <a:pt x="453324" y="632812"/>
                </a:lnTo>
                <a:lnTo>
                  <a:pt x="4533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24" id="24"/>
          <p:cNvSpPr/>
          <p:nvPr/>
        </p:nvSpPr>
        <p:spPr>
          <a:xfrm flipH="true" flipV="true">
            <a:off x="4193980" y="7454620"/>
            <a:ext cx="23692" cy="11137394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25" id="25"/>
          <p:cNvGrpSpPr/>
          <p:nvPr/>
        </p:nvGrpSpPr>
        <p:grpSpPr>
          <a:xfrm rot="0">
            <a:off x="614784" y="5849026"/>
            <a:ext cx="7243876" cy="3211108"/>
            <a:chOff x="0" y="0"/>
            <a:chExt cx="2606643" cy="115548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606643" cy="1155488"/>
            </a:xfrm>
            <a:custGeom>
              <a:avLst/>
              <a:gdLst/>
              <a:ahLst/>
              <a:cxnLst/>
              <a:rect r="r" b="b" t="t" l="l"/>
              <a:pathLst>
                <a:path h="1155488" w="2606643">
                  <a:moveTo>
                    <a:pt x="0" y="0"/>
                  </a:moveTo>
                  <a:lnTo>
                    <a:pt x="2606643" y="0"/>
                  </a:lnTo>
                  <a:lnTo>
                    <a:pt x="2606643" y="1155488"/>
                  </a:lnTo>
                  <a:lnTo>
                    <a:pt x="0" y="1155488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7" id="27"/>
            <p:cNvSpPr txBox="true"/>
            <p:nvPr/>
          </p:nvSpPr>
          <p:spPr>
            <a:xfrm>
              <a:off x="0" y="-76200"/>
              <a:ext cx="2606643" cy="12316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28" id="28"/>
          <p:cNvSpPr/>
          <p:nvPr/>
        </p:nvSpPr>
        <p:spPr>
          <a:xfrm flipH="false" flipV="false" rot="0">
            <a:off x="787487" y="6025988"/>
            <a:ext cx="6927284" cy="2877730"/>
          </a:xfrm>
          <a:custGeom>
            <a:avLst/>
            <a:gdLst/>
            <a:ahLst/>
            <a:cxnLst/>
            <a:rect r="r" b="b" t="t" l="l"/>
            <a:pathLst>
              <a:path h="2877730" w="6927284">
                <a:moveTo>
                  <a:pt x="0" y="0"/>
                </a:moveTo>
                <a:lnTo>
                  <a:pt x="6927283" y="0"/>
                </a:lnTo>
                <a:lnTo>
                  <a:pt x="6927283" y="2877730"/>
                </a:lnTo>
                <a:lnTo>
                  <a:pt x="0" y="287773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92086" r="-27040" b="-2266"/>
            </a:stretch>
          </a:blipFill>
        </p:spPr>
      </p:sp>
      <p:sp>
        <p:nvSpPr>
          <p:cNvPr name="Freeform 29" id="29"/>
          <p:cNvSpPr/>
          <p:nvPr/>
        </p:nvSpPr>
        <p:spPr>
          <a:xfrm flipH="false" flipV="false" rot="0">
            <a:off x="8054387" y="8987365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1"/>
                </a:lnTo>
                <a:lnTo>
                  <a:pt x="0" y="632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0" id="30"/>
          <p:cNvGrpSpPr/>
          <p:nvPr/>
        </p:nvGrpSpPr>
        <p:grpSpPr>
          <a:xfrm rot="0">
            <a:off x="6396130" y="8671172"/>
            <a:ext cx="10863170" cy="595538"/>
            <a:chOff x="0" y="0"/>
            <a:chExt cx="1805437" cy="98977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805437" cy="98977"/>
            </a:xfrm>
            <a:custGeom>
              <a:avLst/>
              <a:gdLst/>
              <a:ahLst/>
              <a:cxnLst/>
              <a:rect r="r" b="b" t="t" l="l"/>
              <a:pathLst>
                <a:path h="98977" w="1805437">
                  <a:moveTo>
                    <a:pt x="0" y="0"/>
                  </a:moveTo>
                  <a:lnTo>
                    <a:pt x="1805437" y="0"/>
                  </a:lnTo>
                  <a:lnTo>
                    <a:pt x="1805437" y="98977"/>
                  </a:lnTo>
                  <a:lnTo>
                    <a:pt x="0" y="98977"/>
                  </a:lnTo>
                  <a:close/>
                </a:path>
              </a:pathLst>
            </a:custGeom>
            <a:solidFill>
              <a:srgbClr val="FF751F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104775"/>
              <a:ext cx="1805437" cy="20375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Une fois toutes les zones validées, votre demande est transmise à votre club</a:t>
              </a:r>
            </a:p>
          </p:txBody>
        </p:sp>
      </p:grpSp>
      <p:sp>
        <p:nvSpPr>
          <p:cNvPr name="TextBox 33" id="33"/>
          <p:cNvSpPr txBox="true"/>
          <p:nvPr/>
        </p:nvSpPr>
        <p:spPr>
          <a:xfrm rot="0">
            <a:off x="6129552" y="8314801"/>
            <a:ext cx="533156" cy="5889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80"/>
              </a:lnSpc>
              <a:spcBef>
                <a:spcPct val="0"/>
              </a:spcBef>
            </a:pPr>
            <a:r>
              <a:rPr lang="en-US" sz="3057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✅</a:t>
            </a:r>
          </a:p>
        </p:txBody>
      </p:sp>
      <p:sp>
        <p:nvSpPr>
          <p:cNvPr name="Freeform 34" id="34"/>
          <p:cNvSpPr/>
          <p:nvPr/>
        </p:nvSpPr>
        <p:spPr>
          <a:xfrm flipH="false" flipV="false" rot="0">
            <a:off x="2597663" y="2367911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4" y="0"/>
                </a:lnTo>
                <a:lnTo>
                  <a:pt x="453324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5" id="35"/>
          <p:cNvGrpSpPr/>
          <p:nvPr/>
        </p:nvGrpSpPr>
        <p:grpSpPr>
          <a:xfrm rot="0">
            <a:off x="9294410" y="9360524"/>
            <a:ext cx="6424788" cy="519303"/>
            <a:chOff x="0" y="0"/>
            <a:chExt cx="1067787" cy="86307"/>
          </a:xfrm>
        </p:grpSpPr>
        <p:sp>
          <p:nvSpPr>
            <p:cNvPr name="Freeform 36" id="36"/>
            <p:cNvSpPr/>
            <p:nvPr/>
          </p:nvSpPr>
          <p:spPr>
            <a:xfrm flipH="false" flipV="false" rot="0">
              <a:off x="0" y="0"/>
              <a:ext cx="1067787" cy="86307"/>
            </a:xfrm>
            <a:custGeom>
              <a:avLst/>
              <a:gdLst/>
              <a:ahLst/>
              <a:cxnLst/>
              <a:rect r="r" b="b" t="t" l="l"/>
              <a:pathLst>
                <a:path h="86307" w="1067787">
                  <a:moveTo>
                    <a:pt x="0" y="0"/>
                  </a:moveTo>
                  <a:lnTo>
                    <a:pt x="1067787" y="0"/>
                  </a:lnTo>
                  <a:lnTo>
                    <a:pt x="1067787" y="86307"/>
                  </a:lnTo>
                  <a:lnTo>
                    <a:pt x="0" y="86307"/>
                  </a:lnTo>
                  <a:close/>
                </a:path>
              </a:pathLst>
            </a:custGeom>
            <a:solidFill>
              <a:srgbClr val="7ED957"/>
            </a:solidFill>
          </p:spPr>
        </p:sp>
        <p:sp>
          <p:nvSpPr>
            <p:cNvPr name="TextBox 37" id="37"/>
            <p:cNvSpPr txBox="true"/>
            <p:nvPr/>
          </p:nvSpPr>
          <p:spPr>
            <a:xfrm>
              <a:off x="0" y="-85725"/>
              <a:ext cx="1067787" cy="17203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b="true" sz="219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Votre demande de licence a bien été prise en compte</a:t>
              </a:r>
            </a:p>
          </p:txBody>
        </p:sp>
      </p:grpSp>
      <p:grpSp>
        <p:nvGrpSpPr>
          <p:cNvPr name="Group 38" id="38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39" id="3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632" t="0" r="-4312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842721" y="1405103"/>
            <a:ext cx="10763250" cy="8229600"/>
            <a:chOff x="0" y="0"/>
            <a:chExt cx="14351000" cy="10972800"/>
          </a:xfrm>
        </p:grpSpPr>
        <p:sp>
          <p:nvSpPr>
            <p:cNvPr name="AutoShape 8" id="8"/>
            <p:cNvSpPr/>
            <p:nvPr/>
          </p:nvSpPr>
          <p:spPr>
            <a:xfrm rot="0">
              <a:off x="825500" y="903367"/>
              <a:ext cx="12945763" cy="954246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9" id="9"/>
            <p:cNvSpPr/>
            <p:nvPr/>
          </p:nvSpPr>
          <p:spPr>
            <a:xfrm rot="0">
              <a:off x="0" y="0"/>
              <a:ext cx="14351000" cy="10972800"/>
            </a:xfrm>
            <a:prstGeom prst="rect">
              <a:avLst/>
            </a:prstGeom>
            <a:solidFill>
              <a:srgbClr val="313276"/>
            </a:solidFill>
          </p:spPr>
        </p:sp>
        <p:sp>
          <p:nvSpPr>
            <p:cNvPr name="AutoShape 10" id="10"/>
            <p:cNvSpPr/>
            <p:nvPr/>
          </p:nvSpPr>
          <p:spPr>
            <a:xfrm rot="0">
              <a:off x="396556" y="351309"/>
              <a:ext cx="13547565" cy="10294939"/>
            </a:xfrm>
            <a:prstGeom prst="rect">
              <a:avLst/>
            </a:prstGeom>
            <a:solidFill>
              <a:srgbClr val="FFFFFF"/>
            </a:solidFill>
          </p:spPr>
        </p:sp>
        <p:sp>
          <p:nvSpPr>
            <p:cNvPr name="AutoShape 11" id="11"/>
            <p:cNvSpPr/>
            <p:nvPr/>
          </p:nvSpPr>
          <p:spPr>
            <a:xfrm rot="0">
              <a:off x="833027" y="5156678"/>
              <a:ext cx="12700000" cy="127000"/>
            </a:xfrm>
            <a:prstGeom prst="rect">
              <a:avLst/>
            </a:prstGeom>
            <a:solidFill>
              <a:srgbClr val="313276"/>
            </a:solid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824102" y="2629840"/>
              <a:ext cx="12692473" cy="12510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527"/>
                </a:lnSpc>
              </a:pPr>
              <a:r>
                <a:rPr lang="en-US" b="true" sz="2799" spc="2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Contactez votre club pour procéder au règlement de votre licence, de vos options choisies et de votre carte membre.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952145" y="6906937"/>
              <a:ext cx="12692473" cy="1847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just">
                <a:lnSpc>
                  <a:spcPts val="3527"/>
                </a:lnSpc>
              </a:pPr>
              <a:r>
                <a:rPr lang="en-US" b="true" sz="2799" spc="2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Une fois le paiement effectué seulement, v</a:t>
              </a:r>
              <a:r>
                <a:rPr lang="en-US" b="true" sz="2799" spc="25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otre club pourra alors transmettre votre demande à la Fédération pour validation.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12085025" y="8507264"/>
              <a:ext cx="1431551" cy="149644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8620"/>
                </a:lnSpc>
                <a:spcBef>
                  <a:spcPct val="0"/>
                </a:spcBef>
              </a:pPr>
              <a:r>
                <a:rPr lang="en-US" sz="6157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✅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659735" y="407926"/>
              <a:ext cx="1300211" cy="187999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873"/>
                </a:lnSpc>
                <a:spcBef>
                  <a:spcPct val="0"/>
                </a:spcBef>
              </a:pPr>
              <a:r>
                <a:rPr lang="en-US" sz="7766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⚠️</a:t>
              </a: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13240636" y="5381565"/>
            <a:ext cx="4507497" cy="4253138"/>
            <a:chOff x="0" y="0"/>
            <a:chExt cx="749137" cy="706863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749137" cy="706863"/>
            </a:xfrm>
            <a:custGeom>
              <a:avLst/>
              <a:gdLst/>
              <a:ahLst/>
              <a:cxnLst/>
              <a:rect r="r" b="b" t="t" l="l"/>
              <a:pathLst>
                <a:path h="706863" w="749137">
                  <a:moveTo>
                    <a:pt x="0" y="0"/>
                  </a:moveTo>
                  <a:lnTo>
                    <a:pt x="749137" y="0"/>
                  </a:lnTo>
                  <a:lnTo>
                    <a:pt x="749137" y="706863"/>
                  </a:lnTo>
                  <a:lnTo>
                    <a:pt x="0" y="706863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104775"/>
              <a:ext cx="749137" cy="811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639"/>
                </a:lnSpc>
              </a:pPr>
              <a:r>
                <a:rPr lang="en-US" sz="2599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Nous </a:t>
              </a:r>
              <a:r>
                <a:rPr lang="en-US" b="true" sz="259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espérons que ce tutoriel vous a été utile et qu’il vous accompagnera efficacement dans vos prochaines étapes.</a:t>
              </a:r>
            </a:p>
            <a:p>
              <a:pPr algn="ctr">
                <a:lnSpc>
                  <a:spcPts val="3639"/>
                </a:lnSpc>
              </a:pPr>
            </a:p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Nous vous souhaitons à toutes et à tous une excellente saison,</a:t>
              </a:r>
            </a:p>
            <a:p>
              <a:pPr algn="ctr">
                <a:lnSpc>
                  <a:spcPts val="3639"/>
                </a:lnSpc>
              </a:pPr>
              <a:r>
                <a:rPr lang="en-US" b="true" sz="2599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riche en réussite, en progrès et en plaisir partagé.</a:t>
              </a:r>
            </a:p>
          </p:txBody>
        </p:sp>
      </p:grpSp>
      <p:sp>
        <p:nvSpPr>
          <p:cNvPr name="TextBox 19" id="19"/>
          <p:cNvSpPr txBox="true"/>
          <p:nvPr/>
        </p:nvSpPr>
        <p:spPr>
          <a:xfrm rot="0">
            <a:off x="0" y="326688"/>
            <a:ext cx="14220466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VII. VALIDATION DE VOTRE CLUB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5400000">
            <a:off x="-4341003" y="4190514"/>
            <a:ext cx="10587979" cy="1905972"/>
            <a:chOff x="0" y="0"/>
            <a:chExt cx="2788604" cy="50198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88604" cy="501984"/>
            </a:xfrm>
            <a:custGeom>
              <a:avLst/>
              <a:gdLst/>
              <a:ahLst/>
              <a:cxnLst/>
              <a:rect r="r" b="b" t="t" l="l"/>
              <a:pathLst>
                <a:path h="501984" w="2788604">
                  <a:moveTo>
                    <a:pt x="0" y="0"/>
                  </a:moveTo>
                  <a:lnTo>
                    <a:pt x="2788604" y="0"/>
                  </a:lnTo>
                  <a:lnTo>
                    <a:pt x="2788604" y="501984"/>
                  </a:lnTo>
                  <a:lnTo>
                    <a:pt x="0" y="501984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2788604" cy="5400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2947344" y="996951"/>
            <a:ext cx="7154804" cy="7854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Connexion sur le site fédéral</a:t>
            </a:r>
          </a:p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Accès à mon espace personnel</a:t>
            </a:r>
          </a:p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Mot de passé oublié</a:t>
            </a:r>
          </a:p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Informations du compte</a:t>
            </a:r>
          </a:p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Ajouter des documents</a:t>
            </a:r>
          </a:p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Renouvellement de la licence</a:t>
            </a:r>
          </a:p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Justificatif de demande</a:t>
            </a:r>
          </a:p>
          <a:p>
            <a:pPr algn="l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Validation de votre club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651265" y="996951"/>
            <a:ext cx="776617" cy="78549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1</a:t>
            </a:r>
          </a:p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2</a:t>
            </a:r>
          </a:p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3</a:t>
            </a:r>
          </a:p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4</a:t>
            </a:r>
          </a:p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5</a:t>
            </a:r>
          </a:p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6</a:t>
            </a:r>
          </a:p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7</a:t>
            </a:r>
          </a:p>
          <a:p>
            <a:pPr algn="r">
              <a:lnSpc>
                <a:spcPts val="7840"/>
              </a:lnSpc>
            </a:pPr>
            <a:r>
              <a:rPr lang="en-US" sz="3200" spc="-64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8</a:t>
            </a:r>
          </a:p>
        </p:txBody>
      </p:sp>
      <p:sp>
        <p:nvSpPr>
          <p:cNvPr name="AutoShape 7" id="7"/>
          <p:cNvSpPr/>
          <p:nvPr/>
        </p:nvSpPr>
        <p:spPr>
          <a:xfrm>
            <a:off x="2947344" y="2081968"/>
            <a:ext cx="9480537" cy="0"/>
          </a:xfrm>
          <a:prstGeom prst="line">
            <a:avLst/>
          </a:prstGeom>
          <a:ln cap="flat" w="9525">
            <a:solidFill>
              <a:srgbClr val="00225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8" id="8"/>
          <p:cNvSpPr/>
          <p:nvPr/>
        </p:nvSpPr>
        <p:spPr>
          <a:xfrm>
            <a:off x="2947344" y="3103146"/>
            <a:ext cx="9480537" cy="0"/>
          </a:xfrm>
          <a:prstGeom prst="line">
            <a:avLst/>
          </a:prstGeom>
          <a:ln cap="flat" w="9525">
            <a:solidFill>
              <a:srgbClr val="00225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9" id="9"/>
          <p:cNvSpPr/>
          <p:nvPr/>
        </p:nvSpPr>
        <p:spPr>
          <a:xfrm>
            <a:off x="2947344" y="4122321"/>
            <a:ext cx="9480537" cy="0"/>
          </a:xfrm>
          <a:prstGeom prst="line">
            <a:avLst/>
          </a:prstGeom>
          <a:ln cap="flat" w="9525">
            <a:solidFill>
              <a:srgbClr val="00225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0" id="10"/>
          <p:cNvSpPr/>
          <p:nvPr/>
        </p:nvSpPr>
        <p:spPr>
          <a:xfrm>
            <a:off x="2947344" y="5143500"/>
            <a:ext cx="9480537" cy="0"/>
          </a:xfrm>
          <a:prstGeom prst="line">
            <a:avLst/>
          </a:prstGeom>
          <a:ln cap="flat" w="9525">
            <a:solidFill>
              <a:srgbClr val="00225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2947344" y="6115050"/>
            <a:ext cx="9480537" cy="0"/>
          </a:xfrm>
          <a:prstGeom prst="line">
            <a:avLst/>
          </a:prstGeom>
          <a:ln cap="flat" w="9525">
            <a:solidFill>
              <a:srgbClr val="00225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2947344" y="7126704"/>
            <a:ext cx="9480537" cy="0"/>
          </a:xfrm>
          <a:prstGeom prst="line">
            <a:avLst/>
          </a:prstGeom>
          <a:ln cap="flat" w="9525">
            <a:solidFill>
              <a:srgbClr val="00225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2947344" y="8077652"/>
            <a:ext cx="9480537" cy="0"/>
          </a:xfrm>
          <a:prstGeom prst="line">
            <a:avLst/>
          </a:prstGeom>
          <a:ln cap="flat" w="9525">
            <a:solidFill>
              <a:srgbClr val="002250"/>
            </a:solidFill>
            <a:prstDash val="sysDot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-5400000">
            <a:off x="-2414056" y="4502148"/>
            <a:ext cx="7708544" cy="12827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595"/>
              </a:lnSpc>
            </a:pPr>
            <a:r>
              <a:rPr lang="en-US" b="true" sz="10100" spc="-50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SOMMAIRE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632" t="0" r="-4312" b="0"/>
              </a:stretch>
            </a:blipFill>
          </p:spPr>
        </p:sp>
      </p:grpSp>
      <p:sp>
        <p:nvSpPr>
          <p:cNvPr name="Freeform 17" id="17"/>
          <p:cNvSpPr/>
          <p:nvPr/>
        </p:nvSpPr>
        <p:spPr>
          <a:xfrm flipH="false" flipV="false" rot="0">
            <a:off x="17259300" y="9030802"/>
            <a:ext cx="672292" cy="863434"/>
          </a:xfrm>
          <a:custGeom>
            <a:avLst/>
            <a:gdLst/>
            <a:ahLst/>
            <a:cxnLst/>
            <a:rect r="r" b="b" t="t" l="l"/>
            <a:pathLst>
              <a:path h="863434" w="672292">
                <a:moveTo>
                  <a:pt x="0" y="0"/>
                </a:moveTo>
                <a:lnTo>
                  <a:pt x="672292" y="0"/>
                </a:lnTo>
                <a:lnTo>
                  <a:pt x="672292" y="863434"/>
                </a:lnTo>
                <a:lnTo>
                  <a:pt x="0" y="863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10699225" y="6086344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3" id="3"/>
          <p:cNvGrpSpPr/>
          <p:nvPr/>
        </p:nvGrpSpPr>
        <p:grpSpPr>
          <a:xfrm rot="0">
            <a:off x="3560430" y="2350652"/>
            <a:ext cx="14332347" cy="7471383"/>
            <a:chOff x="0" y="0"/>
            <a:chExt cx="4069269" cy="212129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69269" cy="2121291"/>
            </a:xfrm>
            <a:custGeom>
              <a:avLst/>
              <a:gdLst/>
              <a:ahLst/>
              <a:cxnLst/>
              <a:rect r="r" b="b" t="t" l="l"/>
              <a:pathLst>
                <a:path h="2121291" w="4069269">
                  <a:moveTo>
                    <a:pt x="0" y="0"/>
                  </a:moveTo>
                  <a:lnTo>
                    <a:pt x="4069269" y="0"/>
                  </a:lnTo>
                  <a:lnTo>
                    <a:pt x="4069269" y="2121291"/>
                  </a:lnTo>
                  <a:lnTo>
                    <a:pt x="0" y="2121291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76200"/>
              <a:ext cx="4069269" cy="21974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3772729" y="2572863"/>
            <a:ext cx="13891093" cy="7027177"/>
          </a:xfrm>
          <a:custGeom>
            <a:avLst/>
            <a:gdLst/>
            <a:ahLst/>
            <a:cxnLst/>
            <a:rect r="r" b="b" t="t" l="l"/>
            <a:pathLst>
              <a:path h="7027177" w="13891093">
                <a:moveTo>
                  <a:pt x="0" y="0"/>
                </a:moveTo>
                <a:lnTo>
                  <a:pt x="13891093" y="0"/>
                </a:lnTo>
                <a:lnTo>
                  <a:pt x="13891093" y="7027177"/>
                </a:lnTo>
                <a:lnTo>
                  <a:pt x="0" y="702717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126" t="0" r="-1215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0" y="386484"/>
            <a:ext cx="13256250" cy="77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b="true" sz="6000" spc="-3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I. CONNEXION SUR LE SITE FÉDÉRAL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161176" y="5694387"/>
            <a:ext cx="3273016" cy="1300353"/>
            <a:chOff x="0" y="0"/>
            <a:chExt cx="862029" cy="34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62029" cy="342480"/>
            </a:xfrm>
            <a:custGeom>
              <a:avLst/>
              <a:gdLst/>
              <a:ahLst/>
              <a:cxnLst/>
              <a:rect r="r" b="b" t="t" l="l"/>
              <a:pathLst>
                <a:path h="342480" w="862029">
                  <a:moveTo>
                    <a:pt x="0" y="0"/>
                  </a:moveTo>
                  <a:lnTo>
                    <a:pt x="862029" y="0"/>
                  </a:lnTo>
                  <a:lnTo>
                    <a:pt x="862029" y="342480"/>
                  </a:lnTo>
                  <a:lnTo>
                    <a:pt x="0" y="342480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862029" cy="428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Connectez-vous sur le site de la Fédération Française de Ball-Trap et de Tir à Balle</a:t>
              </a:r>
            </a:p>
          </p:txBody>
        </p:sp>
      </p:grpSp>
      <p:sp>
        <p:nvSpPr>
          <p:cNvPr name="Freeform 14" id="14"/>
          <p:cNvSpPr/>
          <p:nvPr/>
        </p:nvSpPr>
        <p:spPr>
          <a:xfrm flipH="false" flipV="false" rot="0">
            <a:off x="2790108" y="6994740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2733528" y="1315464"/>
            <a:ext cx="2724673" cy="909828"/>
            <a:chOff x="0" y="0"/>
            <a:chExt cx="717609" cy="239626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17609" cy="239626"/>
            </a:xfrm>
            <a:custGeom>
              <a:avLst/>
              <a:gdLst/>
              <a:ahLst/>
              <a:cxnLst/>
              <a:rect r="r" b="b" t="t" l="l"/>
              <a:pathLst>
                <a:path h="239626" w="717609">
                  <a:moveTo>
                    <a:pt x="0" y="0"/>
                  </a:moveTo>
                  <a:lnTo>
                    <a:pt x="717609" y="0"/>
                  </a:lnTo>
                  <a:lnTo>
                    <a:pt x="717609" y="239626"/>
                  </a:lnTo>
                  <a:lnTo>
                    <a:pt x="0" y="23962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85725"/>
              <a:ext cx="717609" cy="32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Connectez-vous sur la rubrique ‘Mon compte’</a:t>
              </a:r>
            </a:p>
          </p:txBody>
        </p:sp>
      </p:grpSp>
      <p:sp>
        <p:nvSpPr>
          <p:cNvPr name="Freeform 18" id="18"/>
          <p:cNvSpPr/>
          <p:nvPr/>
        </p:nvSpPr>
        <p:spPr>
          <a:xfrm flipH="false" flipV="false" rot="5400000">
            <a:off x="12038377" y="1655501"/>
            <a:ext cx="580274" cy="810028"/>
          </a:xfrm>
          <a:custGeom>
            <a:avLst/>
            <a:gdLst/>
            <a:ahLst/>
            <a:cxnLst/>
            <a:rect r="r" b="b" t="t" l="l"/>
            <a:pathLst>
              <a:path h="810028" w="580274">
                <a:moveTo>
                  <a:pt x="0" y="0"/>
                </a:moveTo>
                <a:lnTo>
                  <a:pt x="580275" y="0"/>
                </a:lnTo>
                <a:lnTo>
                  <a:pt x="580275" y="810028"/>
                </a:lnTo>
                <a:lnTo>
                  <a:pt x="0" y="8100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9" id="19"/>
          <p:cNvGrpSpPr/>
          <p:nvPr/>
        </p:nvGrpSpPr>
        <p:grpSpPr>
          <a:xfrm rot="0">
            <a:off x="671673" y="1280808"/>
            <a:ext cx="5143518" cy="638418"/>
            <a:chOff x="0" y="0"/>
            <a:chExt cx="1354671" cy="16814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354671" cy="168143"/>
            </a:xfrm>
            <a:custGeom>
              <a:avLst/>
              <a:gdLst/>
              <a:ahLst/>
              <a:cxnLst/>
              <a:rect r="r" b="b" t="t" l="l"/>
              <a:pathLst>
                <a:path h="168143" w="1354671">
                  <a:moveTo>
                    <a:pt x="0" y="0"/>
                  </a:moveTo>
                  <a:lnTo>
                    <a:pt x="1354671" y="0"/>
                  </a:lnTo>
                  <a:lnTo>
                    <a:pt x="1354671" y="168143"/>
                  </a:lnTo>
                  <a:lnTo>
                    <a:pt x="0" y="168143"/>
                  </a:lnTo>
                  <a:close/>
                </a:path>
              </a:pathLst>
            </a:custGeom>
            <a:solidFill>
              <a:srgbClr val="EF3033"/>
            </a:solid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123825"/>
              <a:ext cx="1354671" cy="2919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919"/>
                </a:lnSpc>
              </a:pPr>
              <a:r>
                <a:rPr lang="en-US" b="true" sz="2799" u="sng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5" tooltip="https://www.ffbt.asso.fr"/>
                </a:rPr>
                <a:t>https://www.ffbt.asso.fr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327998" y="4177354"/>
            <a:ext cx="3106194" cy="1182105"/>
            <a:chOff x="0" y="0"/>
            <a:chExt cx="4141592" cy="1576140"/>
          </a:xfrm>
        </p:grpSpPr>
        <p:sp>
          <p:nvSpPr>
            <p:cNvPr name="TextBox 23" id="23"/>
            <p:cNvSpPr txBox="true"/>
            <p:nvPr/>
          </p:nvSpPr>
          <p:spPr>
            <a:xfrm rot="0">
              <a:off x="797904" y="-38100"/>
              <a:ext cx="3343688" cy="606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b="true" sz="2799">
                  <a:solidFill>
                    <a:srgbClr val="3132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CONNEXION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0" y="386012"/>
              <a:ext cx="246065" cy="1190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78"/>
                </a:lnSpc>
              </a:pPr>
              <a:r>
                <a:rPr lang="en-US" sz="6865">
                  <a:solidFill>
                    <a:srgbClr val="313276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  <p:sp>
          <p:nvSpPr>
            <p:cNvPr name="AutoShape 25" id="25"/>
            <p:cNvSpPr/>
            <p:nvPr/>
          </p:nvSpPr>
          <p:spPr>
            <a:xfrm>
              <a:off x="797904" y="1114213"/>
              <a:ext cx="1593031" cy="0"/>
            </a:xfrm>
            <a:prstGeom prst="line">
              <a:avLst/>
            </a:prstGeom>
            <a:ln cap="flat" w="25400">
              <a:solidFill>
                <a:srgbClr val="313276"/>
              </a:solidFill>
              <a:prstDash val="solid"/>
              <a:headEnd type="none" len="sm" w="sm"/>
              <a:tailEnd type="none" len="sm" w="sm"/>
            </a:ln>
          </p:spPr>
        </p:sp>
      </p:grpSp>
      <p:grpSp>
        <p:nvGrpSpPr>
          <p:cNvPr name="Group 26" id="26"/>
          <p:cNvGrpSpPr/>
          <p:nvPr/>
        </p:nvGrpSpPr>
        <p:grpSpPr>
          <a:xfrm rot="0">
            <a:off x="7900694" y="1249071"/>
            <a:ext cx="6717893" cy="1042614"/>
            <a:chOff x="0" y="0"/>
            <a:chExt cx="8957190" cy="1390153"/>
          </a:xfrm>
        </p:grpSpPr>
        <p:sp>
          <p:nvSpPr>
            <p:cNvPr name="AutoShape 27" id="27"/>
            <p:cNvSpPr/>
            <p:nvPr/>
          </p:nvSpPr>
          <p:spPr>
            <a:xfrm>
              <a:off x="1130993" y="1096343"/>
              <a:ext cx="2230528" cy="0"/>
            </a:xfrm>
            <a:prstGeom prst="line">
              <a:avLst/>
            </a:prstGeom>
            <a:ln cap="flat" w="25400">
              <a:solidFill>
                <a:srgbClr val="31327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28" id="28"/>
            <p:cNvSpPr txBox="true"/>
            <p:nvPr/>
          </p:nvSpPr>
          <p:spPr>
            <a:xfrm rot="0">
              <a:off x="1117208" y="-38100"/>
              <a:ext cx="7839983" cy="6062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b="true" sz="2799">
                  <a:solidFill>
                    <a:srgbClr val="31327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COMPTE PERSONNEL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0" y="200025"/>
              <a:ext cx="624925" cy="1190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78"/>
                </a:lnSpc>
              </a:pPr>
              <a:r>
                <a:rPr lang="en-US" sz="6865">
                  <a:solidFill>
                    <a:srgbClr val="313276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13940715" y="-1950809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6" id="6"/>
          <p:cNvSpPr txBox="true"/>
          <p:nvPr/>
        </p:nvSpPr>
        <p:spPr>
          <a:xfrm rot="0">
            <a:off x="1435760" y="3075516"/>
            <a:ext cx="6231216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Attention, les lettres sont toujours en MAJUSCULE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296185"/>
            <a:ext cx="14473714" cy="82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75"/>
              </a:lnSpc>
            </a:pPr>
            <a:r>
              <a:rPr lang="en-US" b="true" sz="6500" spc="-325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II. ACCÈS À MON ESPACE PERSONNEL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144000" y="7347453"/>
            <a:ext cx="9144000" cy="2939547"/>
            <a:chOff x="0" y="0"/>
            <a:chExt cx="2399334" cy="771321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399334" cy="771321"/>
            </a:xfrm>
            <a:custGeom>
              <a:avLst/>
              <a:gdLst/>
              <a:ahLst/>
              <a:cxnLst/>
              <a:rect r="r" b="b" t="t" l="l"/>
              <a:pathLst>
                <a:path h="771321" w="2399334">
                  <a:moveTo>
                    <a:pt x="0" y="0"/>
                  </a:moveTo>
                  <a:lnTo>
                    <a:pt x="2399334" y="0"/>
                  </a:lnTo>
                  <a:lnTo>
                    <a:pt x="2399334" y="771321"/>
                  </a:lnTo>
                  <a:lnTo>
                    <a:pt x="0" y="771321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399334" cy="80942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9313935" y="7530777"/>
            <a:ext cx="8777423" cy="2591556"/>
            <a:chOff x="0" y="0"/>
            <a:chExt cx="1416516" cy="41823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416516" cy="418230"/>
            </a:xfrm>
            <a:custGeom>
              <a:avLst/>
              <a:gdLst/>
              <a:ahLst/>
              <a:cxnLst/>
              <a:rect r="r" b="b" t="t" l="l"/>
              <a:pathLst>
                <a:path h="418230" w="1416516">
                  <a:moveTo>
                    <a:pt x="0" y="0"/>
                  </a:moveTo>
                  <a:lnTo>
                    <a:pt x="1416516" y="0"/>
                  </a:lnTo>
                  <a:lnTo>
                    <a:pt x="1416516" y="418230"/>
                  </a:lnTo>
                  <a:lnTo>
                    <a:pt x="0" y="418230"/>
                  </a:lnTo>
                  <a:close/>
                </a:path>
              </a:pathLst>
            </a:custGeom>
            <a:blipFill>
              <a:blip r:embed="rId2"/>
              <a:stretch>
                <a:fillRect l="-110961" t="-191167" r="-110671" b="-246350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9144000" y="1028700"/>
            <a:ext cx="9144000" cy="2876484"/>
            <a:chOff x="0" y="0"/>
            <a:chExt cx="2399334" cy="754773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399334" cy="754773"/>
            </a:xfrm>
            <a:custGeom>
              <a:avLst/>
              <a:gdLst/>
              <a:ahLst/>
              <a:cxnLst/>
              <a:rect r="r" b="b" t="t" l="l"/>
              <a:pathLst>
                <a:path h="754773" w="2399334">
                  <a:moveTo>
                    <a:pt x="0" y="0"/>
                  </a:moveTo>
                  <a:lnTo>
                    <a:pt x="2399334" y="0"/>
                  </a:lnTo>
                  <a:lnTo>
                    <a:pt x="2399334" y="754773"/>
                  </a:lnTo>
                  <a:lnTo>
                    <a:pt x="0" y="754773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2399334" cy="7928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9313935" y="1207410"/>
            <a:ext cx="8777423" cy="2533107"/>
            <a:chOff x="0" y="0"/>
            <a:chExt cx="1416516" cy="408797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16516" cy="408797"/>
            </a:xfrm>
            <a:custGeom>
              <a:avLst/>
              <a:gdLst/>
              <a:ahLst/>
              <a:cxnLst/>
              <a:rect r="r" b="b" t="t" l="l"/>
              <a:pathLst>
                <a:path h="408797" w="1416516">
                  <a:moveTo>
                    <a:pt x="0" y="0"/>
                  </a:moveTo>
                  <a:lnTo>
                    <a:pt x="1416516" y="0"/>
                  </a:lnTo>
                  <a:lnTo>
                    <a:pt x="1416516" y="408797"/>
                  </a:lnTo>
                  <a:lnTo>
                    <a:pt x="0" y="408797"/>
                  </a:lnTo>
                  <a:close/>
                </a:path>
              </a:pathLst>
            </a:custGeom>
            <a:blipFill>
              <a:blip r:embed="rId2"/>
              <a:stretch>
                <a:fillRect l="-104159" t="-108709" r="-103806" b="-317846"/>
              </a:stretch>
            </a:blipFill>
          </p:spPr>
        </p:sp>
      </p:grpSp>
      <p:grpSp>
        <p:nvGrpSpPr>
          <p:cNvPr name="Group 18" id="18"/>
          <p:cNvGrpSpPr/>
          <p:nvPr/>
        </p:nvGrpSpPr>
        <p:grpSpPr>
          <a:xfrm rot="0">
            <a:off x="9144000" y="4119944"/>
            <a:ext cx="9144000" cy="2922709"/>
            <a:chOff x="0" y="0"/>
            <a:chExt cx="2399334" cy="766902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2399334" cy="766902"/>
            </a:xfrm>
            <a:custGeom>
              <a:avLst/>
              <a:gdLst/>
              <a:ahLst/>
              <a:cxnLst/>
              <a:rect r="r" b="b" t="t" l="l"/>
              <a:pathLst>
                <a:path h="766902" w="2399334">
                  <a:moveTo>
                    <a:pt x="0" y="0"/>
                  </a:moveTo>
                  <a:lnTo>
                    <a:pt x="2399334" y="0"/>
                  </a:lnTo>
                  <a:lnTo>
                    <a:pt x="2399334" y="766902"/>
                  </a:lnTo>
                  <a:lnTo>
                    <a:pt x="0" y="766902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38100"/>
              <a:ext cx="2399334" cy="80500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9313935" y="4286430"/>
            <a:ext cx="8777423" cy="2591556"/>
            <a:chOff x="0" y="0"/>
            <a:chExt cx="1416516" cy="418230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416516" cy="418230"/>
            </a:xfrm>
            <a:custGeom>
              <a:avLst/>
              <a:gdLst/>
              <a:ahLst/>
              <a:cxnLst/>
              <a:rect r="r" b="b" t="t" l="l"/>
              <a:pathLst>
                <a:path h="418230" w="1416516">
                  <a:moveTo>
                    <a:pt x="0" y="0"/>
                  </a:moveTo>
                  <a:lnTo>
                    <a:pt x="1416516" y="0"/>
                  </a:lnTo>
                  <a:lnTo>
                    <a:pt x="1416516" y="418230"/>
                  </a:lnTo>
                  <a:lnTo>
                    <a:pt x="0" y="418230"/>
                  </a:lnTo>
                  <a:close/>
                </a:path>
              </a:pathLst>
            </a:custGeom>
            <a:blipFill>
              <a:blip r:embed="rId2"/>
              <a:stretch>
                <a:fillRect l="-109471" t="-172034" r="-109129" b="-260417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9313935" y="7585578"/>
            <a:ext cx="8777423" cy="524275"/>
            <a:chOff x="0" y="0"/>
            <a:chExt cx="2303147" cy="137567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303147" cy="137567"/>
            </a:xfrm>
            <a:custGeom>
              <a:avLst/>
              <a:gdLst/>
              <a:ahLst/>
              <a:cxnLst/>
              <a:rect r="r" b="b" t="t" l="l"/>
              <a:pathLst>
                <a:path h="137567" w="2303147">
                  <a:moveTo>
                    <a:pt x="0" y="0"/>
                  </a:moveTo>
                  <a:lnTo>
                    <a:pt x="2303147" y="0"/>
                  </a:lnTo>
                  <a:lnTo>
                    <a:pt x="2303147" y="137567"/>
                  </a:lnTo>
                  <a:lnTo>
                    <a:pt x="0" y="1375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38100"/>
              <a:ext cx="2303147" cy="17566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313935" y="2853784"/>
            <a:ext cx="8777423" cy="886734"/>
            <a:chOff x="0" y="0"/>
            <a:chExt cx="2303147" cy="23267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303147" cy="232674"/>
            </a:xfrm>
            <a:custGeom>
              <a:avLst/>
              <a:gdLst/>
              <a:ahLst/>
              <a:cxnLst/>
              <a:rect r="r" b="b" t="t" l="l"/>
              <a:pathLst>
                <a:path h="232674" w="2303147">
                  <a:moveTo>
                    <a:pt x="0" y="0"/>
                  </a:moveTo>
                  <a:lnTo>
                    <a:pt x="2303147" y="0"/>
                  </a:lnTo>
                  <a:lnTo>
                    <a:pt x="2303147" y="232674"/>
                  </a:lnTo>
                  <a:lnTo>
                    <a:pt x="0" y="2326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8" id="28"/>
            <p:cNvSpPr txBox="true"/>
            <p:nvPr/>
          </p:nvSpPr>
          <p:spPr>
            <a:xfrm>
              <a:off x="0" y="-38100"/>
              <a:ext cx="2303147" cy="2707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9" id="29"/>
          <p:cNvGrpSpPr/>
          <p:nvPr/>
        </p:nvGrpSpPr>
        <p:grpSpPr>
          <a:xfrm rot="0">
            <a:off x="9313935" y="1207410"/>
            <a:ext cx="8753401" cy="627198"/>
            <a:chOff x="0" y="0"/>
            <a:chExt cx="2296843" cy="164573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2296843" cy="164573"/>
            </a:xfrm>
            <a:custGeom>
              <a:avLst/>
              <a:gdLst/>
              <a:ahLst/>
              <a:cxnLst/>
              <a:rect r="r" b="b" t="t" l="l"/>
              <a:pathLst>
                <a:path h="164573" w="2296843">
                  <a:moveTo>
                    <a:pt x="0" y="0"/>
                  </a:moveTo>
                  <a:lnTo>
                    <a:pt x="2296843" y="0"/>
                  </a:lnTo>
                  <a:lnTo>
                    <a:pt x="2296843" y="164573"/>
                  </a:lnTo>
                  <a:lnTo>
                    <a:pt x="0" y="16457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1" id="31"/>
            <p:cNvSpPr txBox="true"/>
            <p:nvPr/>
          </p:nvSpPr>
          <p:spPr>
            <a:xfrm>
              <a:off x="0" y="-38100"/>
              <a:ext cx="2296843" cy="20267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2" id="32"/>
          <p:cNvGrpSpPr/>
          <p:nvPr/>
        </p:nvGrpSpPr>
        <p:grpSpPr>
          <a:xfrm rot="0">
            <a:off x="12777178" y="9085002"/>
            <a:ext cx="4829040" cy="804312"/>
            <a:chOff x="0" y="0"/>
            <a:chExt cx="1267113" cy="211047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67113" cy="211047"/>
            </a:xfrm>
            <a:custGeom>
              <a:avLst/>
              <a:gdLst/>
              <a:ahLst/>
              <a:cxnLst/>
              <a:rect r="r" b="b" t="t" l="l"/>
              <a:pathLst>
                <a:path h="211047" w="1267113">
                  <a:moveTo>
                    <a:pt x="0" y="0"/>
                  </a:moveTo>
                  <a:lnTo>
                    <a:pt x="1267113" y="0"/>
                  </a:lnTo>
                  <a:lnTo>
                    <a:pt x="1267113" y="211047"/>
                  </a:lnTo>
                  <a:lnTo>
                    <a:pt x="0" y="211047"/>
                  </a:lnTo>
                  <a:close/>
                </a:path>
              </a:pathLst>
            </a:custGeom>
            <a:solidFill>
              <a:srgbClr val="EF3033"/>
            </a:solid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38100"/>
              <a:ext cx="1267113" cy="2491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b="true" sz="18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Vous avez oublié votre mot de passe ? Rendez-vous à la page suivante</a:t>
              </a:r>
            </a:p>
          </p:txBody>
        </p:sp>
      </p:grpSp>
      <p:sp>
        <p:nvSpPr>
          <p:cNvPr name="Freeform 35" id="35"/>
          <p:cNvSpPr/>
          <p:nvPr/>
        </p:nvSpPr>
        <p:spPr>
          <a:xfrm flipH="false" flipV="false" rot="0">
            <a:off x="17448353" y="9487158"/>
            <a:ext cx="455017" cy="635175"/>
          </a:xfrm>
          <a:custGeom>
            <a:avLst/>
            <a:gdLst/>
            <a:ahLst/>
            <a:cxnLst/>
            <a:rect r="r" b="b" t="t" l="l"/>
            <a:pathLst>
              <a:path h="635175" w="455017">
                <a:moveTo>
                  <a:pt x="0" y="0"/>
                </a:moveTo>
                <a:lnTo>
                  <a:pt x="455017" y="0"/>
                </a:lnTo>
                <a:lnTo>
                  <a:pt x="455017" y="635175"/>
                </a:lnTo>
                <a:lnTo>
                  <a:pt x="0" y="6351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6" id="36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32" t="0" r="-4312" b="0"/>
              </a:stretch>
            </a:blipFill>
          </p:spPr>
        </p:sp>
      </p:grpSp>
      <p:sp>
        <p:nvSpPr>
          <p:cNvPr name="TextBox 38" id="38"/>
          <p:cNvSpPr txBox="true"/>
          <p:nvPr/>
        </p:nvSpPr>
        <p:spPr>
          <a:xfrm rot="0">
            <a:off x="1555274" y="7363517"/>
            <a:ext cx="7325508" cy="7975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CLIQUEZ SUR ‘CONNEXION À MON COMPTE’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522185" y="7236227"/>
            <a:ext cx="427379" cy="84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6865">
                <a:solidFill>
                  <a:srgbClr val="31327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name="AutoShape 40" id="40"/>
          <p:cNvSpPr/>
          <p:nvPr/>
        </p:nvSpPr>
        <p:spPr>
          <a:xfrm>
            <a:off x="522185" y="8374091"/>
            <a:ext cx="1881473" cy="0"/>
          </a:xfrm>
          <a:prstGeom prst="line">
            <a:avLst/>
          </a:prstGeom>
          <a:ln cap="flat" w="1905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41" id="41"/>
          <p:cNvSpPr/>
          <p:nvPr/>
        </p:nvSpPr>
        <p:spPr>
          <a:xfrm>
            <a:off x="522185" y="5683502"/>
            <a:ext cx="2038264" cy="0"/>
          </a:xfrm>
          <a:prstGeom prst="line">
            <a:avLst/>
          </a:prstGeom>
          <a:ln cap="flat" w="1905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2" id="42"/>
          <p:cNvSpPr txBox="true"/>
          <p:nvPr/>
        </p:nvSpPr>
        <p:spPr>
          <a:xfrm rot="0">
            <a:off x="1698954" y="4761854"/>
            <a:ext cx="7164202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INSCRIVEZ VOTRE MOT DE PASSE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522185" y="4634564"/>
            <a:ext cx="571059" cy="84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6865">
                <a:solidFill>
                  <a:srgbClr val="31327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435760" y="2160192"/>
            <a:ext cx="7396208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INSCRIVEZ VOTRE NUMÉRO DE LICENCE</a:t>
            </a:r>
          </a:p>
        </p:txBody>
      </p:sp>
      <p:sp>
        <p:nvSpPr>
          <p:cNvPr name="TextBox 45" id="45"/>
          <p:cNvSpPr txBox="true"/>
          <p:nvPr/>
        </p:nvSpPr>
        <p:spPr>
          <a:xfrm rot="0">
            <a:off x="522185" y="2032902"/>
            <a:ext cx="307865" cy="84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6865">
                <a:solidFill>
                  <a:srgbClr val="31327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name="AutoShape 46" id="46"/>
          <p:cNvSpPr/>
          <p:nvPr/>
        </p:nvSpPr>
        <p:spPr>
          <a:xfrm>
            <a:off x="522185" y="2865966"/>
            <a:ext cx="1993127" cy="0"/>
          </a:xfrm>
          <a:prstGeom prst="line">
            <a:avLst/>
          </a:prstGeom>
          <a:ln cap="flat" w="1905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7" id="47"/>
          <p:cNvGrpSpPr/>
          <p:nvPr/>
        </p:nvGrpSpPr>
        <p:grpSpPr>
          <a:xfrm rot="0">
            <a:off x="9711334" y="9457108"/>
            <a:ext cx="1544136" cy="60100"/>
            <a:chOff x="0" y="0"/>
            <a:chExt cx="405173" cy="15770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405173" cy="15770"/>
            </a:xfrm>
            <a:custGeom>
              <a:avLst/>
              <a:gdLst/>
              <a:ahLst/>
              <a:cxnLst/>
              <a:rect r="r" b="b" t="t" l="l"/>
              <a:pathLst>
                <a:path h="15770" w="405173">
                  <a:moveTo>
                    <a:pt x="0" y="0"/>
                  </a:moveTo>
                  <a:lnTo>
                    <a:pt x="405173" y="0"/>
                  </a:lnTo>
                  <a:lnTo>
                    <a:pt x="405173" y="15770"/>
                  </a:lnTo>
                  <a:lnTo>
                    <a:pt x="0" y="15770"/>
                  </a:lnTo>
                  <a:close/>
                </a:path>
              </a:pathLst>
            </a:custGeom>
            <a:solidFill>
              <a:srgbClr val="EF3033"/>
            </a:solid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38100"/>
              <a:ext cx="405173" cy="538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13940715" y="-1950809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9132762" y="7182170"/>
            <a:ext cx="9144000" cy="2903501"/>
            <a:chOff x="0" y="0"/>
            <a:chExt cx="12192000" cy="3871334"/>
          </a:xfrm>
        </p:grpSpPr>
        <p:grpSp>
          <p:nvGrpSpPr>
            <p:cNvPr name="Group 7" id="7"/>
            <p:cNvGrpSpPr/>
            <p:nvPr/>
          </p:nvGrpSpPr>
          <p:grpSpPr>
            <a:xfrm rot="0">
              <a:off x="0" y="0"/>
              <a:ext cx="12192000" cy="3871334"/>
              <a:chOff x="0" y="0"/>
              <a:chExt cx="2511272" cy="797406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2511272" cy="797406"/>
              </a:xfrm>
              <a:custGeom>
                <a:avLst/>
                <a:gdLst/>
                <a:ahLst/>
                <a:cxnLst/>
                <a:rect r="r" b="b" t="t" l="l"/>
                <a:pathLst>
                  <a:path h="797406" w="2511272">
                    <a:moveTo>
                      <a:pt x="0" y="0"/>
                    </a:moveTo>
                    <a:lnTo>
                      <a:pt x="2511272" y="0"/>
                    </a:lnTo>
                    <a:lnTo>
                      <a:pt x="2511272" y="797406"/>
                    </a:lnTo>
                    <a:lnTo>
                      <a:pt x="0" y="797406"/>
                    </a:lnTo>
                    <a:close/>
                  </a:path>
                </a:pathLst>
              </a:custGeom>
              <a:solidFill>
                <a:srgbClr val="313276"/>
              </a:solidFill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38100"/>
                <a:ext cx="2511272" cy="83550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60"/>
                  </a:lnSpc>
                </a:pPr>
              </a:p>
            </p:txBody>
          </p:sp>
        </p:grpSp>
        <p:grpSp>
          <p:nvGrpSpPr>
            <p:cNvPr name="Group 10" id="10"/>
            <p:cNvGrpSpPr/>
            <p:nvPr/>
          </p:nvGrpSpPr>
          <p:grpSpPr>
            <a:xfrm rot="0">
              <a:off x="250502" y="209769"/>
              <a:ext cx="11690996" cy="3451796"/>
              <a:chOff x="0" y="0"/>
              <a:chExt cx="1416516" cy="418230"/>
            </a:xfrm>
          </p:grpSpPr>
          <p:sp>
            <p:nvSpPr>
              <p:cNvPr name="Freeform 11" id="11"/>
              <p:cNvSpPr/>
              <p:nvPr/>
            </p:nvSpPr>
            <p:spPr>
              <a:xfrm flipH="false" flipV="false" rot="0">
                <a:off x="0" y="0"/>
                <a:ext cx="1416516" cy="418230"/>
              </a:xfrm>
              <a:custGeom>
                <a:avLst/>
                <a:gdLst/>
                <a:ahLst/>
                <a:cxnLst/>
                <a:rect r="r" b="b" t="t" l="l"/>
                <a:pathLst>
                  <a:path h="418230" w="1416516">
                    <a:moveTo>
                      <a:pt x="0" y="0"/>
                    </a:moveTo>
                    <a:lnTo>
                      <a:pt x="1416516" y="0"/>
                    </a:lnTo>
                    <a:lnTo>
                      <a:pt x="1416516" y="418230"/>
                    </a:lnTo>
                    <a:lnTo>
                      <a:pt x="0" y="41823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0" t="-11138" r="0" b="-8251"/>
                </a:stretch>
              </a:blipFill>
            </p:spPr>
          </p:sp>
        </p:grpSp>
      </p:grpSp>
      <p:grpSp>
        <p:nvGrpSpPr>
          <p:cNvPr name="Group 12" id="12"/>
          <p:cNvGrpSpPr/>
          <p:nvPr/>
        </p:nvGrpSpPr>
        <p:grpSpPr>
          <a:xfrm rot="0">
            <a:off x="9144000" y="1028700"/>
            <a:ext cx="9144000" cy="2903501"/>
            <a:chOff x="0" y="0"/>
            <a:chExt cx="12192000" cy="3871334"/>
          </a:xfrm>
        </p:grpSpPr>
        <p:grpSp>
          <p:nvGrpSpPr>
            <p:cNvPr name="Group 13" id="13"/>
            <p:cNvGrpSpPr/>
            <p:nvPr/>
          </p:nvGrpSpPr>
          <p:grpSpPr>
            <a:xfrm rot="0">
              <a:off x="0" y="0"/>
              <a:ext cx="12192000" cy="3871334"/>
              <a:chOff x="0" y="0"/>
              <a:chExt cx="2511272" cy="797406"/>
            </a:xfrm>
          </p:grpSpPr>
          <p:sp>
            <p:nvSpPr>
              <p:cNvPr name="Freeform 14" id="14"/>
              <p:cNvSpPr/>
              <p:nvPr/>
            </p:nvSpPr>
            <p:spPr>
              <a:xfrm flipH="false" flipV="false" rot="0">
                <a:off x="0" y="0"/>
                <a:ext cx="2511272" cy="797406"/>
              </a:xfrm>
              <a:custGeom>
                <a:avLst/>
                <a:gdLst/>
                <a:ahLst/>
                <a:cxnLst/>
                <a:rect r="r" b="b" t="t" l="l"/>
                <a:pathLst>
                  <a:path h="797406" w="2511272">
                    <a:moveTo>
                      <a:pt x="0" y="0"/>
                    </a:moveTo>
                    <a:lnTo>
                      <a:pt x="2511272" y="0"/>
                    </a:lnTo>
                    <a:lnTo>
                      <a:pt x="2511272" y="797406"/>
                    </a:lnTo>
                    <a:lnTo>
                      <a:pt x="0" y="797406"/>
                    </a:lnTo>
                    <a:close/>
                  </a:path>
                </a:pathLst>
              </a:custGeom>
              <a:solidFill>
                <a:srgbClr val="313276"/>
              </a:solidFill>
            </p:spPr>
          </p:sp>
          <p:sp>
            <p:nvSpPr>
              <p:cNvPr name="TextBox 15" id="15"/>
              <p:cNvSpPr txBox="true"/>
              <p:nvPr/>
            </p:nvSpPr>
            <p:spPr>
              <a:xfrm>
                <a:off x="0" y="-38100"/>
                <a:ext cx="2511272" cy="83550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16" id="16"/>
            <p:cNvGrpSpPr/>
            <p:nvPr/>
          </p:nvGrpSpPr>
          <p:grpSpPr>
            <a:xfrm rot="0">
              <a:off x="250502" y="209769"/>
              <a:ext cx="11690996" cy="3451796"/>
              <a:chOff x="0" y="0"/>
              <a:chExt cx="1416516" cy="418230"/>
            </a:xfrm>
          </p:grpSpPr>
          <p:sp>
            <p:nvSpPr>
              <p:cNvPr name="Freeform 17" id="17"/>
              <p:cNvSpPr/>
              <p:nvPr/>
            </p:nvSpPr>
            <p:spPr>
              <a:xfrm flipH="false" flipV="false" rot="0">
                <a:off x="0" y="0"/>
                <a:ext cx="1416516" cy="418230"/>
              </a:xfrm>
              <a:custGeom>
                <a:avLst/>
                <a:gdLst/>
                <a:ahLst/>
                <a:cxnLst/>
                <a:rect r="r" b="b" t="t" l="l"/>
                <a:pathLst>
                  <a:path h="418230" w="1416516">
                    <a:moveTo>
                      <a:pt x="0" y="0"/>
                    </a:moveTo>
                    <a:lnTo>
                      <a:pt x="1416516" y="0"/>
                    </a:lnTo>
                    <a:lnTo>
                      <a:pt x="1416516" y="418230"/>
                    </a:lnTo>
                    <a:lnTo>
                      <a:pt x="0" y="418230"/>
                    </a:lnTo>
                    <a:close/>
                  </a:path>
                </a:pathLst>
              </a:custGeom>
              <a:blipFill>
                <a:blip r:embed="rId3"/>
                <a:stretch>
                  <a:fillRect l="0" t="-16353" r="0" b="-7692"/>
                </a:stretch>
              </a:blipFill>
            </p:spPr>
          </p:sp>
        </p:grpSp>
      </p:grpSp>
      <p:grpSp>
        <p:nvGrpSpPr>
          <p:cNvPr name="Group 18" id="18"/>
          <p:cNvGrpSpPr/>
          <p:nvPr/>
        </p:nvGrpSpPr>
        <p:grpSpPr>
          <a:xfrm rot="0">
            <a:off x="9132762" y="4103651"/>
            <a:ext cx="9155238" cy="2907069"/>
            <a:chOff x="0" y="0"/>
            <a:chExt cx="12206984" cy="3876092"/>
          </a:xfrm>
        </p:grpSpPr>
        <p:grpSp>
          <p:nvGrpSpPr>
            <p:cNvPr name="Group 19" id="19"/>
            <p:cNvGrpSpPr/>
            <p:nvPr/>
          </p:nvGrpSpPr>
          <p:grpSpPr>
            <a:xfrm rot="0">
              <a:off x="0" y="0"/>
              <a:ext cx="12206984" cy="3876092"/>
              <a:chOff x="0" y="0"/>
              <a:chExt cx="2511272" cy="797406"/>
            </a:xfrm>
          </p:grpSpPr>
          <p:sp>
            <p:nvSpPr>
              <p:cNvPr name="Freeform 20" id="20"/>
              <p:cNvSpPr/>
              <p:nvPr/>
            </p:nvSpPr>
            <p:spPr>
              <a:xfrm flipH="false" flipV="false" rot="0">
                <a:off x="0" y="0"/>
                <a:ext cx="2511272" cy="797406"/>
              </a:xfrm>
              <a:custGeom>
                <a:avLst/>
                <a:gdLst/>
                <a:ahLst/>
                <a:cxnLst/>
                <a:rect r="r" b="b" t="t" l="l"/>
                <a:pathLst>
                  <a:path h="797406" w="2511272">
                    <a:moveTo>
                      <a:pt x="0" y="0"/>
                    </a:moveTo>
                    <a:lnTo>
                      <a:pt x="2511272" y="0"/>
                    </a:lnTo>
                    <a:lnTo>
                      <a:pt x="2511272" y="797406"/>
                    </a:lnTo>
                    <a:lnTo>
                      <a:pt x="0" y="797406"/>
                    </a:lnTo>
                    <a:close/>
                  </a:path>
                </a:pathLst>
              </a:custGeom>
              <a:solidFill>
                <a:srgbClr val="313276"/>
              </a:solidFill>
            </p:spPr>
          </p:sp>
          <p:sp>
            <p:nvSpPr>
              <p:cNvPr name="TextBox 21" id="21"/>
              <p:cNvSpPr txBox="true"/>
              <p:nvPr/>
            </p:nvSpPr>
            <p:spPr>
              <a:xfrm>
                <a:off x="0" y="-38100"/>
                <a:ext cx="2511272" cy="835506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  <p:grpSp>
          <p:nvGrpSpPr>
            <p:cNvPr name="Group 22" id="22"/>
            <p:cNvGrpSpPr/>
            <p:nvPr/>
          </p:nvGrpSpPr>
          <p:grpSpPr>
            <a:xfrm rot="0">
              <a:off x="250810" y="210027"/>
              <a:ext cx="11705364" cy="3456038"/>
              <a:chOff x="0" y="0"/>
              <a:chExt cx="1416516" cy="418230"/>
            </a:xfrm>
          </p:grpSpPr>
          <p:sp>
            <p:nvSpPr>
              <p:cNvPr name="Freeform 23" id="23"/>
              <p:cNvSpPr/>
              <p:nvPr/>
            </p:nvSpPr>
            <p:spPr>
              <a:xfrm flipH="false" flipV="false" rot="0">
                <a:off x="0" y="0"/>
                <a:ext cx="1416516" cy="418230"/>
              </a:xfrm>
              <a:custGeom>
                <a:avLst/>
                <a:gdLst/>
                <a:ahLst/>
                <a:cxnLst/>
                <a:rect r="r" b="b" t="t" l="l"/>
                <a:pathLst>
                  <a:path h="418230" w="1416516">
                    <a:moveTo>
                      <a:pt x="0" y="0"/>
                    </a:moveTo>
                    <a:lnTo>
                      <a:pt x="1416516" y="0"/>
                    </a:lnTo>
                    <a:lnTo>
                      <a:pt x="1416516" y="418230"/>
                    </a:lnTo>
                    <a:lnTo>
                      <a:pt x="0" y="418230"/>
                    </a:lnTo>
                    <a:close/>
                  </a:path>
                </a:pathLst>
              </a:custGeom>
              <a:blipFill>
                <a:blip r:embed="rId4"/>
                <a:stretch>
                  <a:fillRect l="0" t="-11768" r="0" b="0"/>
                </a:stretch>
              </a:blipFill>
            </p:spPr>
          </p:sp>
        </p:grpSp>
      </p:grpSp>
      <p:sp>
        <p:nvSpPr>
          <p:cNvPr name="TextBox 24" id="24"/>
          <p:cNvSpPr txBox="true"/>
          <p:nvPr/>
        </p:nvSpPr>
        <p:spPr>
          <a:xfrm rot="0">
            <a:off x="0" y="261285"/>
            <a:ext cx="11359251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III. </a:t>
            </a:r>
            <a:r>
              <a:rPr lang="en-US" b="true" sz="6500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MOT DE PASSE OUBLIÉ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390292" y="3075516"/>
            <a:ext cx="6231216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Attention, les lettres sont toujours en MAJUSCULE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435760" y="2160192"/>
            <a:ext cx="7396208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INSCRIVEZ VOTRE NUMÉRO DE LICENCE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522185" y="2032902"/>
            <a:ext cx="307865" cy="84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6865">
                <a:solidFill>
                  <a:srgbClr val="31327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1</a:t>
            </a:r>
          </a:p>
        </p:txBody>
      </p:sp>
      <p:sp>
        <p:nvSpPr>
          <p:cNvPr name="AutoShape 28" id="28"/>
          <p:cNvSpPr/>
          <p:nvPr/>
        </p:nvSpPr>
        <p:spPr>
          <a:xfrm>
            <a:off x="522185" y="2865966"/>
            <a:ext cx="1993127" cy="0"/>
          </a:xfrm>
          <a:prstGeom prst="line">
            <a:avLst/>
          </a:prstGeom>
          <a:ln cap="flat" w="1905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29" id="29"/>
          <p:cNvSpPr/>
          <p:nvPr/>
        </p:nvSpPr>
        <p:spPr>
          <a:xfrm>
            <a:off x="522185" y="5683502"/>
            <a:ext cx="2038264" cy="0"/>
          </a:xfrm>
          <a:prstGeom prst="line">
            <a:avLst/>
          </a:prstGeom>
          <a:ln cap="flat" w="1905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0" id="30"/>
          <p:cNvSpPr txBox="true"/>
          <p:nvPr/>
        </p:nvSpPr>
        <p:spPr>
          <a:xfrm rot="0">
            <a:off x="1698954" y="4761854"/>
            <a:ext cx="7164202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PERSONNALISEZ VOTRE MOT DE PASSE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522185" y="4634564"/>
            <a:ext cx="571059" cy="84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6865">
                <a:solidFill>
                  <a:srgbClr val="31327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1555274" y="7363517"/>
            <a:ext cx="7325508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RENSEIGNEZ VOS INFORMATIONS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522185" y="7236227"/>
            <a:ext cx="427379" cy="8425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78"/>
              </a:lnSpc>
            </a:pPr>
            <a:r>
              <a:rPr lang="en-US" sz="6865">
                <a:solidFill>
                  <a:srgbClr val="313276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3</a:t>
            </a:r>
          </a:p>
        </p:txBody>
      </p:sp>
      <p:sp>
        <p:nvSpPr>
          <p:cNvPr name="AutoShape 34" id="34"/>
          <p:cNvSpPr/>
          <p:nvPr/>
        </p:nvSpPr>
        <p:spPr>
          <a:xfrm>
            <a:off x="522185" y="8374091"/>
            <a:ext cx="1881473" cy="0"/>
          </a:xfrm>
          <a:prstGeom prst="line">
            <a:avLst/>
          </a:prstGeom>
          <a:ln cap="flat" w="1905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35" id="35"/>
          <p:cNvSpPr txBox="true"/>
          <p:nvPr/>
        </p:nvSpPr>
        <p:spPr>
          <a:xfrm rot="0">
            <a:off x="1390292" y="8786691"/>
            <a:ext cx="7490490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Inscrivez de nouveau votre numéro de licence et le mot de passe que vous venez de personnaliser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1390292" y="6112391"/>
            <a:ext cx="7490490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Choisissez un nouveau mot de passe et confirmez-le</a:t>
            </a:r>
          </a:p>
        </p:txBody>
      </p:sp>
      <p:grpSp>
        <p:nvGrpSpPr>
          <p:cNvPr name="Group 37" id="37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38" id="3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flipV="true">
            <a:off x="4447674" y="1013339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flipV="true">
            <a:off x="15015447" y="975423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0" y="-1039748"/>
            <a:ext cx="18681487" cy="2068448"/>
            <a:chOff x="0" y="0"/>
            <a:chExt cx="4920227" cy="544776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14130" y="866224"/>
            <a:ext cx="7823153" cy="9066250"/>
            <a:chOff x="0" y="0"/>
            <a:chExt cx="2615104" cy="30306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615104" cy="3030643"/>
            </a:xfrm>
            <a:custGeom>
              <a:avLst/>
              <a:gdLst/>
              <a:ahLst/>
              <a:cxnLst/>
              <a:rect r="r" b="b" t="t" l="l"/>
              <a:pathLst>
                <a:path h="3030643" w="2615104">
                  <a:moveTo>
                    <a:pt x="0" y="0"/>
                  </a:moveTo>
                  <a:lnTo>
                    <a:pt x="2615104" y="0"/>
                  </a:lnTo>
                  <a:lnTo>
                    <a:pt x="2615104" y="3030643"/>
                  </a:lnTo>
                  <a:lnTo>
                    <a:pt x="0" y="3030643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2615104" cy="31068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0866429" y="7614476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4" y="0"/>
                </a:lnTo>
                <a:lnTo>
                  <a:pt x="453324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995672" y="6479782"/>
            <a:ext cx="2324081" cy="1300353"/>
            <a:chOff x="0" y="0"/>
            <a:chExt cx="612104" cy="34248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12104" cy="342480"/>
            </a:xfrm>
            <a:custGeom>
              <a:avLst/>
              <a:gdLst/>
              <a:ahLst/>
              <a:cxnLst/>
              <a:rect r="r" b="b" t="t" l="l"/>
              <a:pathLst>
                <a:path h="342480" w="612104">
                  <a:moveTo>
                    <a:pt x="0" y="0"/>
                  </a:moveTo>
                  <a:lnTo>
                    <a:pt x="612104" y="0"/>
                  </a:lnTo>
                  <a:lnTo>
                    <a:pt x="612104" y="342480"/>
                  </a:lnTo>
                  <a:lnTo>
                    <a:pt x="0" y="342480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85725"/>
              <a:ext cx="612104" cy="42820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Téléchargez votre licence une fois validée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337283" y="1135734"/>
            <a:ext cx="2210750" cy="909828"/>
            <a:chOff x="0" y="0"/>
            <a:chExt cx="582255" cy="239626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582255" cy="239626"/>
            </a:xfrm>
            <a:custGeom>
              <a:avLst/>
              <a:gdLst/>
              <a:ahLst/>
              <a:cxnLst/>
              <a:rect r="r" b="b" t="t" l="l"/>
              <a:pathLst>
                <a:path h="239626" w="582255">
                  <a:moveTo>
                    <a:pt x="0" y="0"/>
                  </a:moveTo>
                  <a:lnTo>
                    <a:pt x="582255" y="0"/>
                  </a:lnTo>
                  <a:lnTo>
                    <a:pt x="582255" y="239626"/>
                  </a:lnTo>
                  <a:lnTo>
                    <a:pt x="0" y="23962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85725"/>
              <a:ext cx="582255" cy="32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Vos informations personnelles</a:t>
              </a:r>
            </a:p>
          </p:txBody>
        </p:sp>
      </p:grpSp>
      <p:sp>
        <p:nvSpPr>
          <p:cNvPr name="Freeform 17" id="17"/>
          <p:cNvSpPr/>
          <p:nvPr/>
        </p:nvSpPr>
        <p:spPr>
          <a:xfrm flipH="true" flipV="false" rot="0">
            <a:off x="8462077" y="2038496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3" y="0"/>
                </a:moveTo>
                <a:lnTo>
                  <a:pt x="0" y="0"/>
                </a:lnTo>
                <a:lnTo>
                  <a:pt x="0" y="632812"/>
                </a:lnTo>
                <a:lnTo>
                  <a:pt x="453323" y="632812"/>
                </a:lnTo>
                <a:lnTo>
                  <a:pt x="45332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8995672" y="3119650"/>
            <a:ext cx="2324081" cy="909828"/>
            <a:chOff x="0" y="0"/>
            <a:chExt cx="612104" cy="239626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612104" cy="239626"/>
            </a:xfrm>
            <a:custGeom>
              <a:avLst/>
              <a:gdLst/>
              <a:ahLst/>
              <a:cxnLst/>
              <a:rect r="r" b="b" t="t" l="l"/>
              <a:pathLst>
                <a:path h="239626" w="612104">
                  <a:moveTo>
                    <a:pt x="0" y="0"/>
                  </a:moveTo>
                  <a:lnTo>
                    <a:pt x="612104" y="0"/>
                  </a:lnTo>
                  <a:lnTo>
                    <a:pt x="612104" y="239626"/>
                  </a:lnTo>
                  <a:lnTo>
                    <a:pt x="0" y="23962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0" id="20"/>
            <p:cNvSpPr txBox="true"/>
            <p:nvPr/>
          </p:nvSpPr>
          <p:spPr>
            <a:xfrm>
              <a:off x="0" y="-85725"/>
              <a:ext cx="612104" cy="32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Vos informations licencié(e)</a:t>
              </a: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10413106" y="4002303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8995672" y="8488955"/>
            <a:ext cx="2324081" cy="909828"/>
            <a:chOff x="0" y="0"/>
            <a:chExt cx="612104" cy="23962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612104" cy="239626"/>
            </a:xfrm>
            <a:custGeom>
              <a:avLst/>
              <a:gdLst/>
              <a:ahLst/>
              <a:cxnLst/>
              <a:rect r="r" b="b" t="t" l="l"/>
              <a:pathLst>
                <a:path h="239626" w="612104">
                  <a:moveTo>
                    <a:pt x="0" y="0"/>
                  </a:moveTo>
                  <a:lnTo>
                    <a:pt x="612104" y="0"/>
                  </a:lnTo>
                  <a:lnTo>
                    <a:pt x="612104" y="239626"/>
                  </a:lnTo>
                  <a:lnTo>
                    <a:pt x="0" y="23962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85725"/>
              <a:ext cx="612104" cy="32535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+ votre justificatif de demande</a:t>
              </a:r>
            </a:p>
          </p:txBody>
        </p:sp>
      </p:grpSp>
      <p:sp>
        <p:nvSpPr>
          <p:cNvPr name="Freeform 25" id="25"/>
          <p:cNvSpPr/>
          <p:nvPr/>
        </p:nvSpPr>
        <p:spPr>
          <a:xfrm flipH="false" flipV="false" rot="0">
            <a:off x="10866429" y="9075311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4" y="0"/>
                </a:lnTo>
                <a:lnTo>
                  <a:pt x="453324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681890" y="1029362"/>
            <a:ext cx="7493467" cy="8678761"/>
          </a:xfrm>
          <a:custGeom>
            <a:avLst/>
            <a:gdLst/>
            <a:ahLst/>
            <a:cxnLst/>
            <a:rect r="r" b="b" t="t" l="l"/>
            <a:pathLst>
              <a:path h="8678761" w="7493467">
                <a:moveTo>
                  <a:pt x="0" y="0"/>
                </a:moveTo>
                <a:lnTo>
                  <a:pt x="7493468" y="0"/>
                </a:lnTo>
                <a:lnTo>
                  <a:pt x="7493468" y="8678761"/>
                </a:lnTo>
                <a:lnTo>
                  <a:pt x="0" y="86787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626" b="-25143"/>
            </a:stretch>
          </a:blipFill>
        </p:spPr>
      </p:sp>
      <p:grpSp>
        <p:nvGrpSpPr>
          <p:cNvPr name="Group 27" id="27"/>
          <p:cNvGrpSpPr/>
          <p:nvPr/>
        </p:nvGrpSpPr>
        <p:grpSpPr>
          <a:xfrm rot="0">
            <a:off x="1970220" y="1126060"/>
            <a:ext cx="3086100" cy="267621"/>
            <a:chOff x="0" y="0"/>
            <a:chExt cx="812800" cy="70485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1970220" y="1948501"/>
            <a:ext cx="3086100" cy="267621"/>
            <a:chOff x="0" y="0"/>
            <a:chExt cx="812800" cy="70485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32" id="32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3" id="33"/>
          <p:cNvGrpSpPr/>
          <p:nvPr/>
        </p:nvGrpSpPr>
        <p:grpSpPr>
          <a:xfrm rot="0">
            <a:off x="1970220" y="2179314"/>
            <a:ext cx="3086100" cy="267621"/>
            <a:chOff x="0" y="0"/>
            <a:chExt cx="812800" cy="70485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35" id="35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6" id="36"/>
          <p:cNvGrpSpPr/>
          <p:nvPr/>
        </p:nvGrpSpPr>
        <p:grpSpPr>
          <a:xfrm rot="0">
            <a:off x="1970220" y="1724400"/>
            <a:ext cx="3086100" cy="267621"/>
            <a:chOff x="0" y="0"/>
            <a:chExt cx="812800" cy="70485"/>
          </a:xfrm>
        </p:grpSpPr>
        <p:sp>
          <p:nvSpPr>
            <p:cNvPr name="Freeform 37" id="37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38" id="38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39" id="39"/>
          <p:cNvGrpSpPr/>
          <p:nvPr/>
        </p:nvGrpSpPr>
        <p:grpSpPr>
          <a:xfrm rot="0">
            <a:off x="2160755" y="2945443"/>
            <a:ext cx="3086100" cy="267621"/>
            <a:chOff x="0" y="0"/>
            <a:chExt cx="812800" cy="70485"/>
          </a:xfrm>
        </p:grpSpPr>
        <p:sp>
          <p:nvSpPr>
            <p:cNvPr name="Freeform 40" id="40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1" id="41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2" id="42"/>
          <p:cNvGrpSpPr/>
          <p:nvPr/>
        </p:nvGrpSpPr>
        <p:grpSpPr>
          <a:xfrm rot="0">
            <a:off x="2348009" y="5306367"/>
            <a:ext cx="3086100" cy="267621"/>
            <a:chOff x="0" y="0"/>
            <a:chExt cx="812800" cy="70485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4" id="44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5" id="45"/>
          <p:cNvGrpSpPr/>
          <p:nvPr/>
        </p:nvGrpSpPr>
        <p:grpSpPr>
          <a:xfrm rot="0">
            <a:off x="2348009" y="6228678"/>
            <a:ext cx="3086100" cy="267621"/>
            <a:chOff x="0" y="0"/>
            <a:chExt cx="812800" cy="70485"/>
          </a:xfrm>
        </p:grpSpPr>
        <p:sp>
          <p:nvSpPr>
            <p:cNvPr name="Freeform 46" id="46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7" id="47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48" id="48"/>
          <p:cNvGrpSpPr/>
          <p:nvPr/>
        </p:nvGrpSpPr>
        <p:grpSpPr>
          <a:xfrm rot="0">
            <a:off x="11319753" y="975423"/>
            <a:ext cx="6821773" cy="8957051"/>
            <a:chOff x="0" y="0"/>
            <a:chExt cx="2280365" cy="299414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2280365" cy="2994140"/>
            </a:xfrm>
            <a:custGeom>
              <a:avLst/>
              <a:gdLst/>
              <a:ahLst/>
              <a:cxnLst/>
              <a:rect r="r" b="b" t="t" l="l"/>
              <a:pathLst>
                <a:path h="2994140" w="2280365">
                  <a:moveTo>
                    <a:pt x="0" y="0"/>
                  </a:moveTo>
                  <a:lnTo>
                    <a:pt x="2280365" y="0"/>
                  </a:lnTo>
                  <a:lnTo>
                    <a:pt x="2280365" y="2994140"/>
                  </a:lnTo>
                  <a:lnTo>
                    <a:pt x="0" y="2994140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50" id="50"/>
            <p:cNvSpPr txBox="true"/>
            <p:nvPr/>
          </p:nvSpPr>
          <p:spPr>
            <a:xfrm>
              <a:off x="0" y="-76200"/>
              <a:ext cx="2280365" cy="307034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1" id="51"/>
          <p:cNvSpPr/>
          <p:nvPr/>
        </p:nvSpPr>
        <p:spPr>
          <a:xfrm flipH="false" flipV="false" rot="0">
            <a:off x="11481678" y="1029362"/>
            <a:ext cx="6503057" cy="8678761"/>
          </a:xfrm>
          <a:custGeom>
            <a:avLst/>
            <a:gdLst/>
            <a:ahLst/>
            <a:cxnLst/>
            <a:rect r="r" b="b" t="t" l="l"/>
            <a:pathLst>
              <a:path h="8678761" w="6503057">
                <a:moveTo>
                  <a:pt x="0" y="0"/>
                </a:moveTo>
                <a:lnTo>
                  <a:pt x="6503056" y="0"/>
                </a:lnTo>
                <a:lnTo>
                  <a:pt x="6503056" y="8678761"/>
                </a:lnTo>
                <a:lnTo>
                  <a:pt x="0" y="867876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12794" r="-28525" b="-11392"/>
            </a:stretch>
          </a:blipFill>
        </p:spPr>
      </p:sp>
      <p:grpSp>
        <p:nvGrpSpPr>
          <p:cNvPr name="Group 52" id="52"/>
          <p:cNvGrpSpPr/>
          <p:nvPr/>
        </p:nvGrpSpPr>
        <p:grpSpPr>
          <a:xfrm rot="0">
            <a:off x="14483022" y="1028700"/>
            <a:ext cx="3086100" cy="274135"/>
            <a:chOff x="0" y="0"/>
            <a:chExt cx="812800" cy="72200"/>
          </a:xfrm>
        </p:grpSpPr>
        <p:sp>
          <p:nvSpPr>
            <p:cNvPr name="Freeform 53" id="53"/>
            <p:cNvSpPr/>
            <p:nvPr/>
          </p:nvSpPr>
          <p:spPr>
            <a:xfrm flipH="false" flipV="false" rot="0">
              <a:off x="0" y="0"/>
              <a:ext cx="812800" cy="72200"/>
            </a:xfrm>
            <a:custGeom>
              <a:avLst/>
              <a:gdLst/>
              <a:ahLst/>
              <a:cxnLst/>
              <a:rect r="r" b="b" t="t" l="l"/>
              <a:pathLst>
                <a:path h="722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200"/>
                  </a:lnTo>
                  <a:lnTo>
                    <a:pt x="0" y="72200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54" id="54"/>
            <p:cNvSpPr txBox="true"/>
            <p:nvPr/>
          </p:nvSpPr>
          <p:spPr>
            <a:xfrm>
              <a:off x="0" y="-38100"/>
              <a:ext cx="812800" cy="11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5" id="55"/>
          <p:cNvGrpSpPr/>
          <p:nvPr/>
        </p:nvGrpSpPr>
        <p:grpSpPr>
          <a:xfrm rot="0">
            <a:off x="14733206" y="2082311"/>
            <a:ext cx="3086100" cy="274135"/>
            <a:chOff x="0" y="0"/>
            <a:chExt cx="812800" cy="72200"/>
          </a:xfrm>
        </p:grpSpPr>
        <p:sp>
          <p:nvSpPr>
            <p:cNvPr name="Freeform 56" id="56"/>
            <p:cNvSpPr/>
            <p:nvPr/>
          </p:nvSpPr>
          <p:spPr>
            <a:xfrm flipH="false" flipV="false" rot="0">
              <a:off x="0" y="0"/>
              <a:ext cx="812800" cy="72200"/>
            </a:xfrm>
            <a:custGeom>
              <a:avLst/>
              <a:gdLst/>
              <a:ahLst/>
              <a:cxnLst/>
              <a:rect r="r" b="b" t="t" l="l"/>
              <a:pathLst>
                <a:path h="722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200"/>
                  </a:lnTo>
                  <a:lnTo>
                    <a:pt x="0" y="72200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57" id="57"/>
            <p:cNvSpPr txBox="true"/>
            <p:nvPr/>
          </p:nvSpPr>
          <p:spPr>
            <a:xfrm>
              <a:off x="0" y="-38100"/>
              <a:ext cx="812800" cy="11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8" id="58"/>
          <p:cNvGrpSpPr/>
          <p:nvPr/>
        </p:nvGrpSpPr>
        <p:grpSpPr>
          <a:xfrm rot="0">
            <a:off x="14733206" y="3119650"/>
            <a:ext cx="3086100" cy="274135"/>
            <a:chOff x="0" y="0"/>
            <a:chExt cx="812800" cy="72200"/>
          </a:xfrm>
        </p:grpSpPr>
        <p:sp>
          <p:nvSpPr>
            <p:cNvPr name="Freeform 59" id="59"/>
            <p:cNvSpPr/>
            <p:nvPr/>
          </p:nvSpPr>
          <p:spPr>
            <a:xfrm flipH="false" flipV="false" rot="0">
              <a:off x="0" y="0"/>
              <a:ext cx="812800" cy="72200"/>
            </a:xfrm>
            <a:custGeom>
              <a:avLst/>
              <a:gdLst/>
              <a:ahLst/>
              <a:cxnLst/>
              <a:rect r="r" b="b" t="t" l="l"/>
              <a:pathLst>
                <a:path h="722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200"/>
                  </a:lnTo>
                  <a:lnTo>
                    <a:pt x="0" y="72200"/>
                  </a:lnTo>
                  <a:close/>
                </a:path>
              </a:pathLst>
            </a:custGeom>
            <a:solidFill>
              <a:srgbClr val="FAF9F7"/>
            </a:solidFill>
          </p:spPr>
        </p:sp>
        <p:sp>
          <p:nvSpPr>
            <p:cNvPr name="TextBox 60" id="60"/>
            <p:cNvSpPr txBox="true"/>
            <p:nvPr/>
          </p:nvSpPr>
          <p:spPr>
            <a:xfrm>
              <a:off x="0" y="-38100"/>
              <a:ext cx="812800" cy="11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1" id="61"/>
          <p:cNvGrpSpPr/>
          <p:nvPr/>
        </p:nvGrpSpPr>
        <p:grpSpPr>
          <a:xfrm rot="0">
            <a:off x="14733206" y="1584076"/>
            <a:ext cx="3086100" cy="274135"/>
            <a:chOff x="0" y="0"/>
            <a:chExt cx="812800" cy="72200"/>
          </a:xfrm>
        </p:grpSpPr>
        <p:sp>
          <p:nvSpPr>
            <p:cNvPr name="Freeform 62" id="62"/>
            <p:cNvSpPr/>
            <p:nvPr/>
          </p:nvSpPr>
          <p:spPr>
            <a:xfrm flipH="false" flipV="false" rot="0">
              <a:off x="0" y="0"/>
              <a:ext cx="812800" cy="72200"/>
            </a:xfrm>
            <a:custGeom>
              <a:avLst/>
              <a:gdLst/>
              <a:ahLst/>
              <a:cxnLst/>
              <a:rect r="r" b="b" t="t" l="l"/>
              <a:pathLst>
                <a:path h="722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200"/>
                  </a:lnTo>
                  <a:lnTo>
                    <a:pt x="0" y="72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3" id="63"/>
            <p:cNvSpPr txBox="true"/>
            <p:nvPr/>
          </p:nvSpPr>
          <p:spPr>
            <a:xfrm>
              <a:off x="0" y="-38100"/>
              <a:ext cx="812800" cy="11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4" id="64"/>
          <p:cNvGrpSpPr/>
          <p:nvPr/>
        </p:nvGrpSpPr>
        <p:grpSpPr>
          <a:xfrm rot="0">
            <a:off x="14733206" y="2671308"/>
            <a:ext cx="3086100" cy="274135"/>
            <a:chOff x="0" y="0"/>
            <a:chExt cx="812800" cy="72200"/>
          </a:xfrm>
        </p:grpSpPr>
        <p:sp>
          <p:nvSpPr>
            <p:cNvPr name="Freeform 65" id="65"/>
            <p:cNvSpPr/>
            <p:nvPr/>
          </p:nvSpPr>
          <p:spPr>
            <a:xfrm flipH="false" flipV="false" rot="0">
              <a:off x="0" y="0"/>
              <a:ext cx="812800" cy="72200"/>
            </a:xfrm>
            <a:custGeom>
              <a:avLst/>
              <a:gdLst/>
              <a:ahLst/>
              <a:cxnLst/>
              <a:rect r="r" b="b" t="t" l="l"/>
              <a:pathLst>
                <a:path h="722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200"/>
                  </a:lnTo>
                  <a:lnTo>
                    <a:pt x="0" y="72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6" id="66"/>
            <p:cNvSpPr txBox="true"/>
            <p:nvPr/>
          </p:nvSpPr>
          <p:spPr>
            <a:xfrm>
              <a:off x="0" y="-38100"/>
              <a:ext cx="812800" cy="11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7" id="67"/>
          <p:cNvGrpSpPr/>
          <p:nvPr/>
        </p:nvGrpSpPr>
        <p:grpSpPr>
          <a:xfrm rot="0">
            <a:off x="14898634" y="3679534"/>
            <a:ext cx="3086100" cy="274135"/>
            <a:chOff x="0" y="0"/>
            <a:chExt cx="812800" cy="72200"/>
          </a:xfrm>
        </p:grpSpPr>
        <p:sp>
          <p:nvSpPr>
            <p:cNvPr name="Freeform 68" id="68"/>
            <p:cNvSpPr/>
            <p:nvPr/>
          </p:nvSpPr>
          <p:spPr>
            <a:xfrm flipH="false" flipV="false" rot="0">
              <a:off x="0" y="0"/>
              <a:ext cx="812800" cy="72200"/>
            </a:xfrm>
            <a:custGeom>
              <a:avLst/>
              <a:gdLst/>
              <a:ahLst/>
              <a:cxnLst/>
              <a:rect r="r" b="b" t="t" l="l"/>
              <a:pathLst>
                <a:path h="72200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2200"/>
                  </a:lnTo>
                  <a:lnTo>
                    <a:pt x="0" y="722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69" id="69"/>
            <p:cNvSpPr txBox="true"/>
            <p:nvPr/>
          </p:nvSpPr>
          <p:spPr>
            <a:xfrm>
              <a:off x="0" y="-38100"/>
              <a:ext cx="812800" cy="1103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0" id="70"/>
          <p:cNvSpPr txBox="true"/>
          <p:nvPr/>
        </p:nvSpPr>
        <p:spPr>
          <a:xfrm rot="0">
            <a:off x="0" y="190500"/>
            <a:ext cx="13500972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IV. INFORMATIONS DU COMPTE</a:t>
            </a:r>
          </a:p>
        </p:txBody>
      </p:sp>
      <p:grpSp>
        <p:nvGrpSpPr>
          <p:cNvPr name="Group 71" id="71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72" id="7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632" t="0" r="-4312" b="0"/>
              </a:stretch>
            </a:blipFill>
          </p:spPr>
        </p:sp>
      </p:grpSp>
      <p:grpSp>
        <p:nvGrpSpPr>
          <p:cNvPr name="Group 73" id="73"/>
          <p:cNvGrpSpPr/>
          <p:nvPr/>
        </p:nvGrpSpPr>
        <p:grpSpPr>
          <a:xfrm rot="0">
            <a:off x="2348009" y="7229724"/>
            <a:ext cx="3086100" cy="267621"/>
            <a:chOff x="0" y="0"/>
            <a:chExt cx="812800" cy="70485"/>
          </a:xfrm>
        </p:grpSpPr>
        <p:sp>
          <p:nvSpPr>
            <p:cNvPr name="Freeform 74" id="74"/>
            <p:cNvSpPr/>
            <p:nvPr/>
          </p:nvSpPr>
          <p:spPr>
            <a:xfrm flipH="false" flipV="false" rot="0">
              <a:off x="0" y="0"/>
              <a:ext cx="812800" cy="70485"/>
            </a:xfrm>
            <a:custGeom>
              <a:avLst/>
              <a:gdLst/>
              <a:ahLst/>
              <a:cxnLst/>
              <a:rect r="r" b="b" t="t" l="l"/>
              <a:pathLst>
                <a:path h="70485" w="812800">
                  <a:moveTo>
                    <a:pt x="0" y="0"/>
                  </a:moveTo>
                  <a:lnTo>
                    <a:pt x="812800" y="0"/>
                  </a:lnTo>
                  <a:lnTo>
                    <a:pt x="812800" y="70485"/>
                  </a:lnTo>
                  <a:lnTo>
                    <a:pt x="0" y="7048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75" id="75"/>
            <p:cNvSpPr txBox="true"/>
            <p:nvPr/>
          </p:nvSpPr>
          <p:spPr>
            <a:xfrm>
              <a:off x="0" y="-38100"/>
              <a:ext cx="812800" cy="1085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AutoShape 5" id="5"/>
          <p:cNvSpPr/>
          <p:nvPr/>
        </p:nvSpPr>
        <p:spPr>
          <a:xfrm flipV="true">
            <a:off x="14087579" y="-1827619"/>
            <a:ext cx="0" cy="8660822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6" id="6"/>
          <p:cNvGrpSpPr/>
          <p:nvPr/>
        </p:nvGrpSpPr>
        <p:grpSpPr>
          <a:xfrm rot="0">
            <a:off x="311098" y="1560143"/>
            <a:ext cx="9196408" cy="1042614"/>
            <a:chOff x="0" y="0"/>
            <a:chExt cx="12261877" cy="1390153"/>
          </a:xfrm>
        </p:grpSpPr>
        <p:sp>
          <p:nvSpPr>
            <p:cNvPr name="AutoShape 7" id="7"/>
            <p:cNvSpPr/>
            <p:nvPr/>
          </p:nvSpPr>
          <p:spPr>
            <a:xfrm>
              <a:off x="1443225" y="1077866"/>
              <a:ext cx="2846309" cy="0"/>
            </a:xfrm>
            <a:prstGeom prst="line">
              <a:avLst/>
            </a:prstGeom>
            <a:ln cap="flat" w="25400">
              <a:solidFill>
                <a:srgbClr val="31327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8" id="8"/>
            <p:cNvSpPr txBox="true"/>
            <p:nvPr/>
          </p:nvSpPr>
          <p:spPr>
            <a:xfrm rot="0">
              <a:off x="1425635" y="19050"/>
              <a:ext cx="10836243" cy="549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b="true" sz="2799">
                  <a:solidFill>
                    <a:srgbClr val="313276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TÉLÉCHARGER LES DOCUMENTS DEMANDÉS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200025"/>
              <a:ext cx="797448" cy="1190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78"/>
                </a:lnSpc>
              </a:pPr>
              <a:r>
                <a:rPr lang="en-US" sz="6865">
                  <a:solidFill>
                    <a:srgbClr val="313276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1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311098" y="4479468"/>
            <a:ext cx="8835239" cy="1042614"/>
            <a:chOff x="0" y="0"/>
            <a:chExt cx="11780319" cy="1390153"/>
          </a:xfrm>
        </p:grpSpPr>
        <p:sp>
          <p:nvSpPr>
            <p:cNvPr name="AutoShape 11" id="11"/>
            <p:cNvSpPr/>
            <p:nvPr/>
          </p:nvSpPr>
          <p:spPr>
            <a:xfrm>
              <a:off x="1487459" y="1096343"/>
              <a:ext cx="2933546" cy="0"/>
            </a:xfrm>
            <a:prstGeom prst="line">
              <a:avLst/>
            </a:prstGeom>
            <a:ln cap="flat" w="25400">
              <a:solidFill>
                <a:srgbClr val="31327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2" id="12"/>
            <p:cNvSpPr txBox="true"/>
            <p:nvPr/>
          </p:nvSpPr>
          <p:spPr>
            <a:xfrm rot="0">
              <a:off x="1469329" y="19050"/>
              <a:ext cx="10310990" cy="549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b="true" sz="2799">
                  <a:solidFill>
                    <a:srgbClr val="313276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TÉLÉCHARGER</a:t>
              </a:r>
              <a:r>
                <a:rPr lang="en-US" b="true" sz="2799">
                  <a:solidFill>
                    <a:srgbClr val="313276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 LE CERTIFICAT MÉDICAL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200025"/>
              <a:ext cx="821889" cy="1190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78"/>
                </a:lnSpc>
              </a:pPr>
              <a:r>
                <a:rPr lang="en-US" sz="6865">
                  <a:solidFill>
                    <a:srgbClr val="313276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</a:t>
              </a:r>
            </a:p>
          </p:txBody>
        </p:sp>
      </p:grpSp>
      <p:sp>
        <p:nvSpPr>
          <p:cNvPr name="AutoShape 14" id="14"/>
          <p:cNvSpPr/>
          <p:nvPr/>
        </p:nvSpPr>
        <p:spPr>
          <a:xfrm flipV="true">
            <a:off x="4321018" y="7381137"/>
            <a:ext cx="0" cy="8632196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5" id="15"/>
          <p:cNvSpPr/>
          <p:nvPr/>
        </p:nvSpPr>
        <p:spPr>
          <a:xfrm flipH="false" flipV="false" rot="-189967">
            <a:off x="7941673" y="8425570"/>
            <a:ext cx="1205426" cy="78901"/>
          </a:xfrm>
          <a:custGeom>
            <a:avLst/>
            <a:gdLst/>
            <a:ahLst/>
            <a:cxnLst/>
            <a:rect r="r" b="b" t="t" l="l"/>
            <a:pathLst>
              <a:path h="78901" w="1205426">
                <a:moveTo>
                  <a:pt x="0" y="0"/>
                </a:moveTo>
                <a:lnTo>
                  <a:pt x="1205426" y="0"/>
                </a:lnTo>
                <a:lnTo>
                  <a:pt x="1205426" y="78900"/>
                </a:lnTo>
                <a:lnTo>
                  <a:pt x="0" y="78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796144">
            <a:off x="7948013" y="8843859"/>
            <a:ext cx="1203009" cy="78742"/>
          </a:xfrm>
          <a:custGeom>
            <a:avLst/>
            <a:gdLst/>
            <a:ahLst/>
            <a:cxnLst/>
            <a:rect r="r" b="b" t="t" l="l"/>
            <a:pathLst>
              <a:path h="78742" w="1203009">
                <a:moveTo>
                  <a:pt x="0" y="0"/>
                </a:moveTo>
                <a:lnTo>
                  <a:pt x="1203009" y="0"/>
                </a:lnTo>
                <a:lnTo>
                  <a:pt x="1203009" y="78743"/>
                </a:lnTo>
                <a:lnTo>
                  <a:pt x="0" y="787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583799" y="7267059"/>
            <a:ext cx="7512538" cy="2385461"/>
            <a:chOff x="0" y="0"/>
            <a:chExt cx="2511272" cy="797406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2511272" cy="797406"/>
            </a:xfrm>
            <a:custGeom>
              <a:avLst/>
              <a:gdLst/>
              <a:ahLst/>
              <a:cxnLst/>
              <a:rect r="r" b="b" t="t" l="l"/>
              <a:pathLst>
                <a:path h="797406" w="2511272">
                  <a:moveTo>
                    <a:pt x="0" y="0"/>
                  </a:moveTo>
                  <a:lnTo>
                    <a:pt x="2511272" y="0"/>
                  </a:lnTo>
                  <a:lnTo>
                    <a:pt x="2511272" y="797406"/>
                  </a:lnTo>
                  <a:lnTo>
                    <a:pt x="0" y="79740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76200"/>
              <a:ext cx="2511272" cy="873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0" id="20"/>
          <p:cNvGrpSpPr/>
          <p:nvPr/>
        </p:nvGrpSpPr>
        <p:grpSpPr>
          <a:xfrm rot="0">
            <a:off x="738155" y="7381137"/>
            <a:ext cx="7203826" cy="2126948"/>
            <a:chOff x="0" y="0"/>
            <a:chExt cx="1416516" cy="41823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16516" cy="418230"/>
            </a:xfrm>
            <a:custGeom>
              <a:avLst/>
              <a:gdLst/>
              <a:ahLst/>
              <a:cxnLst/>
              <a:rect r="r" b="b" t="t" l="l"/>
              <a:pathLst>
                <a:path h="418230" w="1416516">
                  <a:moveTo>
                    <a:pt x="0" y="0"/>
                  </a:moveTo>
                  <a:lnTo>
                    <a:pt x="1416516" y="0"/>
                  </a:lnTo>
                  <a:lnTo>
                    <a:pt x="1416516" y="418230"/>
                  </a:lnTo>
                  <a:lnTo>
                    <a:pt x="0" y="418230"/>
                  </a:lnTo>
                  <a:close/>
                </a:path>
              </a:pathLst>
            </a:custGeom>
            <a:blipFill>
              <a:blip r:embed="rId6"/>
              <a:stretch>
                <a:fillRect l="0" t="-30016" r="0" b="-30016"/>
              </a:stretch>
            </a:blip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10293210" y="1560143"/>
            <a:ext cx="7512538" cy="2385461"/>
            <a:chOff x="0" y="0"/>
            <a:chExt cx="2511272" cy="797406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511272" cy="797406"/>
            </a:xfrm>
            <a:custGeom>
              <a:avLst/>
              <a:gdLst/>
              <a:ahLst/>
              <a:cxnLst/>
              <a:rect r="r" b="b" t="t" l="l"/>
              <a:pathLst>
                <a:path h="797406" w="2511272">
                  <a:moveTo>
                    <a:pt x="0" y="0"/>
                  </a:moveTo>
                  <a:lnTo>
                    <a:pt x="2511272" y="0"/>
                  </a:lnTo>
                  <a:lnTo>
                    <a:pt x="2511272" y="797406"/>
                  </a:lnTo>
                  <a:lnTo>
                    <a:pt x="0" y="79740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76200"/>
              <a:ext cx="2511272" cy="873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0447566" y="1689400"/>
            <a:ext cx="7203826" cy="2126948"/>
            <a:chOff x="0" y="0"/>
            <a:chExt cx="1416516" cy="41823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416516" cy="418230"/>
            </a:xfrm>
            <a:custGeom>
              <a:avLst/>
              <a:gdLst/>
              <a:ahLst/>
              <a:cxnLst/>
              <a:rect r="r" b="b" t="t" l="l"/>
              <a:pathLst>
                <a:path h="418230" w="1416516">
                  <a:moveTo>
                    <a:pt x="0" y="0"/>
                  </a:moveTo>
                  <a:lnTo>
                    <a:pt x="1416516" y="0"/>
                  </a:lnTo>
                  <a:lnTo>
                    <a:pt x="1416516" y="418230"/>
                  </a:lnTo>
                  <a:lnTo>
                    <a:pt x="0" y="418230"/>
                  </a:lnTo>
                  <a:close/>
                </a:path>
              </a:pathLst>
            </a:custGeom>
            <a:blipFill>
              <a:blip r:embed="rId7"/>
              <a:stretch>
                <a:fillRect l="-2275" t="-35446" r="-2384" b="-15789"/>
              </a:stretch>
            </a:blip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0293210" y="4447741"/>
            <a:ext cx="7512538" cy="2385461"/>
            <a:chOff x="0" y="0"/>
            <a:chExt cx="2511272" cy="797406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2511272" cy="797406"/>
            </a:xfrm>
            <a:custGeom>
              <a:avLst/>
              <a:gdLst/>
              <a:ahLst/>
              <a:cxnLst/>
              <a:rect r="r" b="b" t="t" l="l"/>
              <a:pathLst>
                <a:path h="797406" w="2511272">
                  <a:moveTo>
                    <a:pt x="0" y="0"/>
                  </a:moveTo>
                  <a:lnTo>
                    <a:pt x="2511272" y="0"/>
                  </a:lnTo>
                  <a:lnTo>
                    <a:pt x="2511272" y="797406"/>
                  </a:lnTo>
                  <a:lnTo>
                    <a:pt x="0" y="79740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76200"/>
              <a:ext cx="2511272" cy="873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30" id="30"/>
          <p:cNvSpPr/>
          <p:nvPr/>
        </p:nvSpPr>
        <p:spPr>
          <a:xfrm flipH="true" flipV="false" rot="0">
            <a:off x="16882016" y="2535269"/>
            <a:ext cx="512297" cy="512297"/>
          </a:xfrm>
          <a:custGeom>
            <a:avLst/>
            <a:gdLst/>
            <a:ahLst/>
            <a:cxnLst/>
            <a:rect r="r" b="b" t="t" l="l"/>
            <a:pathLst>
              <a:path h="512297" w="512297">
                <a:moveTo>
                  <a:pt x="512297" y="0"/>
                </a:moveTo>
                <a:lnTo>
                  <a:pt x="0" y="0"/>
                </a:lnTo>
                <a:lnTo>
                  <a:pt x="0" y="512297"/>
                </a:lnTo>
                <a:lnTo>
                  <a:pt x="512297" y="512297"/>
                </a:lnTo>
                <a:lnTo>
                  <a:pt x="5122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1" id="31"/>
          <p:cNvSpPr/>
          <p:nvPr/>
        </p:nvSpPr>
        <p:spPr>
          <a:xfrm flipH="false" flipV="false" rot="0">
            <a:off x="15880147" y="1763493"/>
            <a:ext cx="618727" cy="635914"/>
          </a:xfrm>
          <a:custGeom>
            <a:avLst/>
            <a:gdLst/>
            <a:ahLst/>
            <a:cxnLst/>
            <a:rect r="r" b="b" t="t" l="l"/>
            <a:pathLst>
              <a:path h="635914" w="618727">
                <a:moveTo>
                  <a:pt x="0" y="0"/>
                </a:moveTo>
                <a:lnTo>
                  <a:pt x="618727" y="0"/>
                </a:lnTo>
                <a:lnTo>
                  <a:pt x="618727" y="635914"/>
                </a:lnTo>
                <a:lnTo>
                  <a:pt x="0" y="63591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true" flipV="false" rot="0">
            <a:off x="15667593" y="1763493"/>
            <a:ext cx="831281" cy="831281"/>
          </a:xfrm>
          <a:custGeom>
            <a:avLst/>
            <a:gdLst/>
            <a:ahLst/>
            <a:cxnLst/>
            <a:rect r="r" b="b" t="t" l="l"/>
            <a:pathLst>
              <a:path h="831281" w="831281">
                <a:moveTo>
                  <a:pt x="831281" y="0"/>
                </a:moveTo>
                <a:lnTo>
                  <a:pt x="0" y="0"/>
                </a:lnTo>
                <a:lnTo>
                  <a:pt x="0" y="831281"/>
                </a:lnTo>
                <a:lnTo>
                  <a:pt x="831281" y="831281"/>
                </a:lnTo>
                <a:lnTo>
                  <a:pt x="83128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2254714">
            <a:off x="16315102" y="2409281"/>
            <a:ext cx="771959" cy="50528"/>
          </a:xfrm>
          <a:custGeom>
            <a:avLst/>
            <a:gdLst/>
            <a:ahLst/>
            <a:cxnLst/>
            <a:rect r="r" b="b" t="t" l="l"/>
            <a:pathLst>
              <a:path h="50528" w="771959">
                <a:moveTo>
                  <a:pt x="0" y="0"/>
                </a:moveTo>
                <a:lnTo>
                  <a:pt x="771959" y="0"/>
                </a:lnTo>
                <a:lnTo>
                  <a:pt x="771959" y="50528"/>
                </a:lnTo>
                <a:lnTo>
                  <a:pt x="0" y="505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4" id="34"/>
          <p:cNvGrpSpPr/>
          <p:nvPr/>
        </p:nvGrpSpPr>
        <p:grpSpPr>
          <a:xfrm rot="0">
            <a:off x="10466616" y="4576998"/>
            <a:ext cx="7203826" cy="2126948"/>
            <a:chOff x="0" y="0"/>
            <a:chExt cx="1416516" cy="418230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1416516" cy="418230"/>
            </a:xfrm>
            <a:custGeom>
              <a:avLst/>
              <a:gdLst/>
              <a:ahLst/>
              <a:cxnLst/>
              <a:rect r="r" b="b" t="t" l="l"/>
              <a:pathLst>
                <a:path h="418230" w="1416516">
                  <a:moveTo>
                    <a:pt x="0" y="0"/>
                  </a:moveTo>
                  <a:lnTo>
                    <a:pt x="1416516" y="0"/>
                  </a:lnTo>
                  <a:lnTo>
                    <a:pt x="1416516" y="418230"/>
                  </a:lnTo>
                  <a:lnTo>
                    <a:pt x="0" y="418230"/>
                  </a:lnTo>
                  <a:close/>
                </a:path>
              </a:pathLst>
            </a:custGeom>
            <a:blipFill>
              <a:blip r:embed="rId11"/>
              <a:stretch>
                <a:fillRect l="0" t="-25994" r="0" b="-25994"/>
              </a:stretch>
            </a:blipFill>
          </p:spPr>
        </p:sp>
      </p:grpSp>
      <p:sp>
        <p:nvSpPr>
          <p:cNvPr name="Freeform 36" id="36"/>
          <p:cNvSpPr/>
          <p:nvPr/>
        </p:nvSpPr>
        <p:spPr>
          <a:xfrm flipH="false" flipV="false" rot="0">
            <a:off x="8950921" y="8917187"/>
            <a:ext cx="634179" cy="479501"/>
          </a:xfrm>
          <a:custGeom>
            <a:avLst/>
            <a:gdLst/>
            <a:ahLst/>
            <a:cxnLst/>
            <a:rect r="r" b="b" t="t" l="l"/>
            <a:pathLst>
              <a:path h="479501" w="634179">
                <a:moveTo>
                  <a:pt x="0" y="0"/>
                </a:moveTo>
                <a:lnTo>
                  <a:pt x="634180" y="0"/>
                </a:lnTo>
                <a:lnTo>
                  <a:pt x="634180" y="479502"/>
                </a:lnTo>
                <a:lnTo>
                  <a:pt x="0" y="47950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37" id="37"/>
          <p:cNvSpPr/>
          <p:nvPr/>
        </p:nvSpPr>
        <p:spPr>
          <a:xfrm flipH="false" flipV="false" rot="-851899">
            <a:off x="6834511" y="7982811"/>
            <a:ext cx="1529038" cy="1529038"/>
          </a:xfrm>
          <a:custGeom>
            <a:avLst/>
            <a:gdLst/>
            <a:ahLst/>
            <a:cxnLst/>
            <a:rect r="r" b="b" t="t" l="l"/>
            <a:pathLst>
              <a:path h="1529038" w="1529038">
                <a:moveTo>
                  <a:pt x="0" y="0"/>
                </a:moveTo>
                <a:lnTo>
                  <a:pt x="1529037" y="0"/>
                </a:lnTo>
                <a:lnTo>
                  <a:pt x="1529037" y="1529038"/>
                </a:lnTo>
                <a:lnTo>
                  <a:pt x="0" y="15290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8" id="38"/>
          <p:cNvSpPr/>
          <p:nvPr/>
        </p:nvSpPr>
        <p:spPr>
          <a:xfrm flipH="false" flipV="false" rot="0">
            <a:off x="8950921" y="8035625"/>
            <a:ext cx="634179" cy="569135"/>
          </a:xfrm>
          <a:custGeom>
            <a:avLst/>
            <a:gdLst/>
            <a:ahLst/>
            <a:cxnLst/>
            <a:rect r="r" b="b" t="t" l="l"/>
            <a:pathLst>
              <a:path h="569135" w="634179">
                <a:moveTo>
                  <a:pt x="0" y="0"/>
                </a:moveTo>
                <a:lnTo>
                  <a:pt x="634180" y="0"/>
                </a:lnTo>
                <a:lnTo>
                  <a:pt x="634180" y="569136"/>
                </a:lnTo>
                <a:lnTo>
                  <a:pt x="0" y="5691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39" id="39"/>
          <p:cNvSpPr txBox="true"/>
          <p:nvPr/>
        </p:nvSpPr>
        <p:spPr>
          <a:xfrm rot="0">
            <a:off x="0" y="261285"/>
            <a:ext cx="12423182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V. AJOUTER DES DOCUMENTS</a:t>
            </a:r>
          </a:p>
        </p:txBody>
      </p:sp>
      <p:sp>
        <p:nvSpPr>
          <p:cNvPr name="TextBox 40" id="40"/>
          <p:cNvSpPr txBox="true"/>
          <p:nvPr/>
        </p:nvSpPr>
        <p:spPr>
          <a:xfrm rot="0">
            <a:off x="724945" y="2604231"/>
            <a:ext cx="9170207" cy="128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Pièce d’identité,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Justificatif de domicile (de moins de 3 mois),</a:t>
            </a:r>
          </a:p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Photo d’identité.</a:t>
            </a:r>
          </a:p>
        </p:txBody>
      </p:sp>
      <p:sp>
        <p:nvSpPr>
          <p:cNvPr name="TextBox 41" id="41"/>
          <p:cNvSpPr txBox="true"/>
          <p:nvPr/>
        </p:nvSpPr>
        <p:spPr>
          <a:xfrm rot="0">
            <a:off x="724945" y="5551138"/>
            <a:ext cx="9170207" cy="12820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Certificat médical daté de moins d’un an.</a:t>
            </a:r>
          </a:p>
          <a:p>
            <a:pPr algn="ctr">
              <a:lnSpc>
                <a:spcPts val="3359"/>
              </a:lnSpc>
            </a:pPr>
            <a:r>
              <a:rPr lang="en-US" sz="2400" b="true">
                <a:solidFill>
                  <a:srgbClr val="3132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⚠️ Les certificats médicaux sont vérifiés ! En cas de fraude avérée le licencié s’expose aux sanctions prévues dans le règlement intérieur. ⚠️</a:t>
            </a:r>
          </a:p>
        </p:txBody>
      </p:sp>
      <p:sp>
        <p:nvSpPr>
          <p:cNvPr name="TextBox 42" id="42"/>
          <p:cNvSpPr txBox="true"/>
          <p:nvPr/>
        </p:nvSpPr>
        <p:spPr>
          <a:xfrm rot="0">
            <a:off x="9895152" y="8126200"/>
            <a:ext cx="7733242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VISUALISER VOTRE CERTIFICAT MÉDICAL</a:t>
            </a:r>
          </a:p>
        </p:txBody>
      </p:sp>
      <p:sp>
        <p:nvSpPr>
          <p:cNvPr name="TextBox 43" id="43"/>
          <p:cNvSpPr txBox="true"/>
          <p:nvPr/>
        </p:nvSpPr>
        <p:spPr>
          <a:xfrm rot="0">
            <a:off x="9895152" y="8936237"/>
            <a:ext cx="7989391" cy="407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b="true" sz="2799">
                <a:solidFill>
                  <a:srgbClr val="313276"/>
                </a:solidFill>
                <a:latin typeface="Tahoma Bold"/>
                <a:ea typeface="Tahoma Bold"/>
                <a:cs typeface="Tahoma Bold"/>
                <a:sym typeface="Tahoma Bold"/>
              </a:rPr>
              <a:t>SUPPRIMER VOTRE CERTIFICAT MÉDICAL*</a:t>
            </a:r>
          </a:p>
        </p:txBody>
      </p:sp>
      <p:sp>
        <p:nvSpPr>
          <p:cNvPr name="TextBox 44" id="44"/>
          <p:cNvSpPr txBox="true"/>
          <p:nvPr/>
        </p:nvSpPr>
        <p:spPr>
          <a:xfrm rot="0">
            <a:off x="10857991" y="9232150"/>
            <a:ext cx="7294703" cy="4438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359"/>
              </a:lnSpc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*Attention, sans certificat votre licence ne sera plus valide.</a:t>
            </a:r>
          </a:p>
        </p:txBody>
      </p:sp>
      <p:sp>
        <p:nvSpPr>
          <p:cNvPr name="Freeform 45" id="45"/>
          <p:cNvSpPr/>
          <p:nvPr/>
        </p:nvSpPr>
        <p:spPr>
          <a:xfrm flipH="false" flipV="false" rot="0">
            <a:off x="15502884" y="7343827"/>
            <a:ext cx="2384164" cy="376447"/>
          </a:xfrm>
          <a:custGeom>
            <a:avLst/>
            <a:gdLst/>
            <a:ahLst/>
            <a:cxnLst/>
            <a:rect r="r" b="b" t="t" l="l"/>
            <a:pathLst>
              <a:path h="376447" w="2384164">
                <a:moveTo>
                  <a:pt x="0" y="0"/>
                </a:moveTo>
                <a:lnTo>
                  <a:pt x="2384163" y="0"/>
                </a:lnTo>
                <a:lnTo>
                  <a:pt x="2384163" y="376447"/>
                </a:lnTo>
                <a:lnTo>
                  <a:pt x="0" y="37644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46" id="46"/>
          <p:cNvSpPr txBox="true"/>
          <p:nvPr/>
        </p:nvSpPr>
        <p:spPr>
          <a:xfrm rot="0">
            <a:off x="15343372" y="7001195"/>
            <a:ext cx="2311003" cy="447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77"/>
              </a:lnSpc>
            </a:pPr>
            <a:r>
              <a:rPr lang="en-US" b="true" sz="2626">
                <a:solidFill>
                  <a:srgbClr val="EF3033"/>
                </a:solidFill>
                <a:latin typeface="Tahoma Bold"/>
                <a:ea typeface="Tahoma Bold"/>
                <a:cs typeface="Tahoma Bold"/>
                <a:sym typeface="Tahoma Bold"/>
              </a:rPr>
              <a:t>ZOOM SUR LE</a:t>
            </a:r>
          </a:p>
        </p:txBody>
      </p:sp>
      <p:sp>
        <p:nvSpPr>
          <p:cNvPr name="Freeform 47" id="47"/>
          <p:cNvSpPr/>
          <p:nvPr/>
        </p:nvSpPr>
        <p:spPr>
          <a:xfrm flipH="false" flipV="false" rot="0">
            <a:off x="17805748" y="7384547"/>
            <a:ext cx="482252" cy="673194"/>
          </a:xfrm>
          <a:custGeom>
            <a:avLst/>
            <a:gdLst/>
            <a:ahLst/>
            <a:cxnLst/>
            <a:rect r="r" b="b" t="t" l="l"/>
            <a:pathLst>
              <a:path h="673194" w="482252">
                <a:moveTo>
                  <a:pt x="0" y="0"/>
                </a:moveTo>
                <a:lnTo>
                  <a:pt x="482252" y="0"/>
                </a:lnTo>
                <a:lnTo>
                  <a:pt x="482252" y="673194"/>
                </a:lnTo>
                <a:lnTo>
                  <a:pt x="0" y="6731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8" id="48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49" id="4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7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9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09573" y="853578"/>
            <a:ext cx="8621563" cy="9463536"/>
            <a:chOff x="0" y="0"/>
            <a:chExt cx="2881994" cy="31634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881994" cy="3163447"/>
            </a:xfrm>
            <a:custGeom>
              <a:avLst/>
              <a:gdLst/>
              <a:ahLst/>
              <a:cxnLst/>
              <a:rect r="r" b="b" t="t" l="l"/>
              <a:pathLst>
                <a:path h="3163447" w="2881994">
                  <a:moveTo>
                    <a:pt x="0" y="0"/>
                  </a:moveTo>
                  <a:lnTo>
                    <a:pt x="2881994" y="0"/>
                  </a:lnTo>
                  <a:lnTo>
                    <a:pt x="2881994" y="3163447"/>
                  </a:lnTo>
                  <a:lnTo>
                    <a:pt x="0" y="3163447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2881994" cy="32396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6864337" y="1016053"/>
            <a:ext cx="8704420" cy="9094753"/>
          </a:xfrm>
          <a:custGeom>
            <a:avLst/>
            <a:gdLst/>
            <a:ahLst/>
            <a:cxnLst/>
            <a:rect r="r" b="b" t="t" l="l"/>
            <a:pathLst>
              <a:path h="9094753" w="8704420">
                <a:moveTo>
                  <a:pt x="0" y="0"/>
                </a:moveTo>
                <a:lnTo>
                  <a:pt x="8704420" y="0"/>
                </a:lnTo>
                <a:lnTo>
                  <a:pt x="8704420" y="9094754"/>
                </a:lnTo>
                <a:lnTo>
                  <a:pt x="0" y="9094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25232" b="-14763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3214018" y="8332310"/>
            <a:ext cx="3279854" cy="902762"/>
            <a:chOff x="0" y="0"/>
            <a:chExt cx="863830" cy="237764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63830" cy="237764"/>
            </a:xfrm>
            <a:custGeom>
              <a:avLst/>
              <a:gdLst/>
              <a:ahLst/>
              <a:cxnLst/>
              <a:rect r="r" b="b" t="t" l="l"/>
              <a:pathLst>
                <a:path h="237764" w="863830">
                  <a:moveTo>
                    <a:pt x="0" y="0"/>
                  </a:moveTo>
                  <a:lnTo>
                    <a:pt x="863830" y="0"/>
                  </a:lnTo>
                  <a:lnTo>
                    <a:pt x="863830" y="237764"/>
                  </a:lnTo>
                  <a:lnTo>
                    <a:pt x="0" y="237764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38100"/>
              <a:ext cx="863830" cy="275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Cachet du médecin </a:t>
              </a:r>
              <a:r>
                <a:rPr lang="en-US" b="true" sz="18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obligatoire</a:t>
              </a:r>
            </a:p>
          </p:txBody>
        </p:sp>
      </p:grpSp>
      <p:sp>
        <p:nvSpPr>
          <p:cNvPr name="Freeform 12" id="12"/>
          <p:cNvSpPr/>
          <p:nvPr/>
        </p:nvSpPr>
        <p:spPr>
          <a:xfrm flipH="false" flipV="false" rot="0">
            <a:off x="6040548" y="9235072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3" id="13"/>
          <p:cNvGrpSpPr/>
          <p:nvPr/>
        </p:nvGrpSpPr>
        <p:grpSpPr>
          <a:xfrm rot="0">
            <a:off x="15342096" y="8332310"/>
            <a:ext cx="2630942" cy="902762"/>
            <a:chOff x="0" y="0"/>
            <a:chExt cx="692923" cy="237764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692923" cy="237764"/>
            </a:xfrm>
            <a:custGeom>
              <a:avLst/>
              <a:gdLst/>
              <a:ahLst/>
              <a:cxnLst/>
              <a:rect r="r" b="b" t="t" l="l"/>
              <a:pathLst>
                <a:path h="237764" w="692923">
                  <a:moveTo>
                    <a:pt x="0" y="0"/>
                  </a:moveTo>
                  <a:lnTo>
                    <a:pt x="692923" y="0"/>
                  </a:lnTo>
                  <a:lnTo>
                    <a:pt x="692923" y="237764"/>
                  </a:lnTo>
                  <a:lnTo>
                    <a:pt x="0" y="237764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38100"/>
              <a:ext cx="692923" cy="275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Signature et date du médecin </a:t>
              </a:r>
              <a:r>
                <a:rPr lang="en-US" b="true" sz="18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obligatoires</a:t>
              </a:r>
            </a:p>
          </p:txBody>
        </p:sp>
      </p:grpSp>
      <p:sp>
        <p:nvSpPr>
          <p:cNvPr name="Freeform 16" id="16"/>
          <p:cNvSpPr/>
          <p:nvPr/>
        </p:nvSpPr>
        <p:spPr>
          <a:xfrm flipH="true" flipV="false" rot="0">
            <a:off x="15568757" y="9258300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4" y="0"/>
                </a:moveTo>
                <a:lnTo>
                  <a:pt x="0" y="0"/>
                </a:lnTo>
                <a:lnTo>
                  <a:pt x="0" y="632812"/>
                </a:lnTo>
                <a:lnTo>
                  <a:pt x="453324" y="632812"/>
                </a:lnTo>
                <a:lnTo>
                  <a:pt x="4533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7" id="17"/>
          <p:cNvGrpSpPr/>
          <p:nvPr/>
        </p:nvGrpSpPr>
        <p:grpSpPr>
          <a:xfrm rot="0">
            <a:off x="15331136" y="2976536"/>
            <a:ext cx="2956864" cy="1134694"/>
            <a:chOff x="0" y="0"/>
            <a:chExt cx="778763" cy="298849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778763" cy="298849"/>
            </a:xfrm>
            <a:custGeom>
              <a:avLst/>
              <a:gdLst/>
              <a:ahLst/>
              <a:cxnLst/>
              <a:rect r="r" b="b" t="t" l="l"/>
              <a:pathLst>
                <a:path h="298849" w="778763">
                  <a:moveTo>
                    <a:pt x="0" y="0"/>
                  </a:moveTo>
                  <a:lnTo>
                    <a:pt x="778763" y="0"/>
                  </a:lnTo>
                  <a:lnTo>
                    <a:pt x="778763" y="298849"/>
                  </a:lnTo>
                  <a:lnTo>
                    <a:pt x="0" y="298849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778763" cy="3369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Certificat médical </a:t>
              </a:r>
              <a:r>
                <a:rPr lang="en-US" b="true" sz="18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de moins d’un an obligatoire*</a:t>
              </a:r>
            </a:p>
          </p:txBody>
        </p:sp>
      </p:grpSp>
      <p:sp>
        <p:nvSpPr>
          <p:cNvPr name="Freeform 20" id="20"/>
          <p:cNvSpPr/>
          <p:nvPr/>
        </p:nvSpPr>
        <p:spPr>
          <a:xfrm flipH="true" flipV="false" rot="0">
            <a:off x="15568757" y="4076794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4" y="0"/>
                </a:moveTo>
                <a:lnTo>
                  <a:pt x="0" y="0"/>
                </a:lnTo>
                <a:lnTo>
                  <a:pt x="0" y="632811"/>
                </a:lnTo>
                <a:lnTo>
                  <a:pt x="453324" y="632811"/>
                </a:lnTo>
                <a:lnTo>
                  <a:pt x="4533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1" id="21"/>
          <p:cNvGrpSpPr/>
          <p:nvPr/>
        </p:nvGrpSpPr>
        <p:grpSpPr>
          <a:xfrm rot="0">
            <a:off x="3214018" y="3100037"/>
            <a:ext cx="3279854" cy="902762"/>
            <a:chOff x="0" y="0"/>
            <a:chExt cx="863830" cy="237764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63830" cy="237764"/>
            </a:xfrm>
            <a:custGeom>
              <a:avLst/>
              <a:gdLst/>
              <a:ahLst/>
              <a:cxnLst/>
              <a:rect r="r" b="b" t="t" l="l"/>
              <a:pathLst>
                <a:path h="237764" w="863830">
                  <a:moveTo>
                    <a:pt x="0" y="0"/>
                  </a:moveTo>
                  <a:lnTo>
                    <a:pt x="863830" y="0"/>
                  </a:lnTo>
                  <a:lnTo>
                    <a:pt x="863830" y="237764"/>
                  </a:lnTo>
                  <a:lnTo>
                    <a:pt x="0" y="237764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38100"/>
              <a:ext cx="863830" cy="2758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Informations personnelles </a:t>
              </a:r>
              <a:r>
                <a:rPr lang="en-US" b="true" sz="1899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obligatoires</a:t>
              </a:r>
            </a:p>
          </p:txBody>
        </p:sp>
      </p:grpSp>
      <p:sp>
        <p:nvSpPr>
          <p:cNvPr name="Freeform 24" id="24"/>
          <p:cNvSpPr/>
          <p:nvPr/>
        </p:nvSpPr>
        <p:spPr>
          <a:xfrm flipH="false" flipV="false" rot="0">
            <a:off x="6040548" y="3923029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1"/>
                </a:lnTo>
                <a:lnTo>
                  <a:pt x="0" y="63281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1171756" y="1632657"/>
            <a:ext cx="3811760" cy="601857"/>
          </a:xfrm>
          <a:custGeom>
            <a:avLst/>
            <a:gdLst/>
            <a:ahLst/>
            <a:cxnLst/>
            <a:rect r="r" b="b" t="t" l="l"/>
            <a:pathLst>
              <a:path h="601857" w="3811760">
                <a:moveTo>
                  <a:pt x="0" y="0"/>
                </a:moveTo>
                <a:lnTo>
                  <a:pt x="3811760" y="0"/>
                </a:lnTo>
                <a:lnTo>
                  <a:pt x="3811760" y="601857"/>
                </a:lnTo>
                <a:lnTo>
                  <a:pt x="0" y="6018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806678" y="1102083"/>
            <a:ext cx="3695105" cy="7124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b="true" sz="4200">
                <a:solidFill>
                  <a:srgbClr val="EF3033"/>
                </a:solidFill>
                <a:latin typeface="Tahoma Bold"/>
                <a:ea typeface="Tahoma Bold"/>
                <a:cs typeface="Tahoma Bold"/>
                <a:sym typeface="Tahoma Bold"/>
              </a:rPr>
              <a:t>ZOOM SUR LE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0" y="261285"/>
            <a:ext cx="12441983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V. AJOUTER DES DOCUMENTS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283162" y="5048280"/>
            <a:ext cx="5861711" cy="2238549"/>
            <a:chOff x="0" y="0"/>
            <a:chExt cx="1543825" cy="58957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543825" cy="589577"/>
            </a:xfrm>
            <a:custGeom>
              <a:avLst/>
              <a:gdLst/>
              <a:ahLst/>
              <a:cxnLst/>
              <a:rect r="r" b="b" t="t" l="l"/>
              <a:pathLst>
                <a:path h="589577" w="1543825">
                  <a:moveTo>
                    <a:pt x="0" y="0"/>
                  </a:moveTo>
                  <a:lnTo>
                    <a:pt x="1543825" y="0"/>
                  </a:lnTo>
                  <a:lnTo>
                    <a:pt x="1543825" y="589577"/>
                  </a:lnTo>
                  <a:lnTo>
                    <a:pt x="0" y="589577"/>
                  </a:lnTo>
                  <a:close/>
                </a:path>
              </a:pathLst>
            </a:custGeom>
            <a:solidFill>
              <a:srgbClr val="EF3033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76200"/>
              <a:ext cx="1543825" cy="6657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  <a:r>
                <a:rPr lang="en-US" b="true" sz="200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⚠️ *</a:t>
              </a:r>
              <a:r>
                <a:rPr lang="en-US" b="true" sz="2000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Validité du certificat :</a:t>
              </a:r>
            </a:p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Pour l’entraînement :</a:t>
              </a:r>
              <a:r>
                <a:rPr lang="en-US" sz="20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le certificat médical reste valable jusqu’à la fin de l’année en cours (31 décembre 202X)</a:t>
              </a:r>
            </a:p>
            <a:p>
              <a:pPr algn="ctr">
                <a:lnSpc>
                  <a:spcPts val="2800"/>
                </a:lnSpc>
              </a:pPr>
            </a:p>
            <a:p>
              <a:pPr algn="ctr">
                <a:lnSpc>
                  <a:spcPts val="2800"/>
                </a:lnSpc>
              </a:pPr>
              <a:r>
                <a:rPr lang="en-US" sz="2000" u="sng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Pour les compétitions :</a:t>
              </a:r>
              <a:r>
                <a:rPr lang="en-US" sz="20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 il doit avoir moins d’un an à la date de la compétition.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96744" y="-1039748"/>
            <a:ext cx="18681487" cy="2068448"/>
            <a:chOff x="0" y="0"/>
            <a:chExt cx="4920227" cy="54477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4920227" cy="544776"/>
            </a:xfrm>
            <a:custGeom>
              <a:avLst/>
              <a:gdLst/>
              <a:ahLst/>
              <a:cxnLst/>
              <a:rect r="r" b="b" t="t" l="l"/>
              <a:pathLst>
                <a:path h="544776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44776"/>
                  </a:lnTo>
                  <a:lnTo>
                    <a:pt x="0" y="54477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38100"/>
              <a:ext cx="4920227" cy="58287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96744" y="-1039748"/>
            <a:ext cx="18681487" cy="1905972"/>
            <a:chOff x="0" y="0"/>
            <a:chExt cx="4920227" cy="5019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20227" cy="501984"/>
            </a:xfrm>
            <a:custGeom>
              <a:avLst/>
              <a:gdLst/>
              <a:ahLst/>
              <a:cxnLst/>
              <a:rect r="r" b="b" t="t" l="l"/>
              <a:pathLst>
                <a:path h="501984" w="4920227">
                  <a:moveTo>
                    <a:pt x="0" y="0"/>
                  </a:moveTo>
                  <a:lnTo>
                    <a:pt x="4920227" y="0"/>
                  </a:lnTo>
                  <a:lnTo>
                    <a:pt x="4920227" y="501984"/>
                  </a:lnTo>
                  <a:lnTo>
                    <a:pt x="0" y="501984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920227" cy="578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583799" y="1566210"/>
            <a:ext cx="11879328" cy="1042614"/>
            <a:chOff x="0" y="0"/>
            <a:chExt cx="15839103" cy="1390153"/>
          </a:xfrm>
        </p:grpSpPr>
        <p:sp>
          <p:nvSpPr>
            <p:cNvPr name="AutoShape 9" id="9"/>
            <p:cNvSpPr/>
            <p:nvPr/>
          </p:nvSpPr>
          <p:spPr>
            <a:xfrm>
              <a:off x="1864266" y="1077866"/>
              <a:ext cx="3676679" cy="0"/>
            </a:xfrm>
            <a:prstGeom prst="line">
              <a:avLst/>
            </a:prstGeom>
            <a:ln cap="flat" w="25400">
              <a:solidFill>
                <a:srgbClr val="313276"/>
              </a:solidFill>
              <a:prstDash val="solid"/>
              <a:headEnd type="none" len="sm" w="sm"/>
              <a:tailEnd type="none" len="sm" w="sm"/>
            </a:ln>
          </p:spPr>
        </p:sp>
        <p:sp>
          <p:nvSpPr>
            <p:cNvPr name="TextBox 10" id="10"/>
            <p:cNvSpPr txBox="true"/>
            <p:nvPr/>
          </p:nvSpPr>
          <p:spPr>
            <a:xfrm rot="0">
              <a:off x="1841543" y="19050"/>
              <a:ext cx="13997560" cy="54906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079"/>
                </a:lnSpc>
              </a:pPr>
              <a:r>
                <a:rPr lang="en-US" b="true" sz="2799">
                  <a:solidFill>
                    <a:srgbClr val="313276"/>
                  </a:solidFill>
                  <a:latin typeface="Tahoma Bold"/>
                  <a:ea typeface="Tahoma Bold"/>
                  <a:cs typeface="Tahoma Bold"/>
                  <a:sym typeface="Tahoma Bold"/>
                </a:rPr>
                <a:t>DEMANDER UN RENOUVELLEMENT DE LICENCE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200025"/>
              <a:ext cx="1030092" cy="1190128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178"/>
                </a:lnSpc>
              </a:pPr>
              <a:r>
                <a:rPr lang="en-US" sz="6865">
                  <a:solidFill>
                    <a:srgbClr val="313276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3</a:t>
              </a:r>
            </a:p>
          </p:txBody>
        </p:sp>
      </p:grpSp>
      <p:sp>
        <p:nvSpPr>
          <p:cNvPr name="AutoShape 12" id="12"/>
          <p:cNvSpPr/>
          <p:nvPr/>
        </p:nvSpPr>
        <p:spPr>
          <a:xfrm flipV="true">
            <a:off x="9144000" y="6589082"/>
            <a:ext cx="0" cy="12237809"/>
          </a:xfrm>
          <a:prstGeom prst="line">
            <a:avLst/>
          </a:prstGeom>
          <a:ln cap="flat" w="38100">
            <a:solidFill>
              <a:srgbClr val="313276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13" id="13"/>
          <p:cNvGrpSpPr/>
          <p:nvPr/>
        </p:nvGrpSpPr>
        <p:grpSpPr>
          <a:xfrm rot="0">
            <a:off x="2752283" y="4561802"/>
            <a:ext cx="12783434" cy="4059133"/>
            <a:chOff x="0" y="0"/>
            <a:chExt cx="2511272" cy="797406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0" y="0"/>
              <a:ext cx="2511272" cy="797406"/>
            </a:xfrm>
            <a:custGeom>
              <a:avLst/>
              <a:gdLst/>
              <a:ahLst/>
              <a:cxnLst/>
              <a:rect r="r" b="b" t="t" l="l"/>
              <a:pathLst>
                <a:path h="797406" w="2511272">
                  <a:moveTo>
                    <a:pt x="0" y="0"/>
                  </a:moveTo>
                  <a:lnTo>
                    <a:pt x="2511272" y="0"/>
                  </a:lnTo>
                  <a:lnTo>
                    <a:pt x="2511272" y="797406"/>
                  </a:lnTo>
                  <a:lnTo>
                    <a:pt x="0" y="797406"/>
                  </a:lnTo>
                  <a:close/>
                </a:path>
              </a:pathLst>
            </a:custGeom>
            <a:solidFill>
              <a:srgbClr val="313276"/>
            </a:solidFill>
          </p:spPr>
        </p:sp>
        <p:sp>
          <p:nvSpPr>
            <p:cNvPr name="TextBox 15" id="15"/>
            <p:cNvSpPr txBox="true"/>
            <p:nvPr/>
          </p:nvSpPr>
          <p:spPr>
            <a:xfrm>
              <a:off x="0" y="-76200"/>
              <a:ext cx="2511272" cy="8736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16" id="16"/>
          <p:cNvGrpSpPr/>
          <p:nvPr/>
        </p:nvGrpSpPr>
        <p:grpSpPr>
          <a:xfrm rot="0">
            <a:off x="3014937" y="4779460"/>
            <a:ext cx="12258126" cy="3619242"/>
            <a:chOff x="0" y="0"/>
            <a:chExt cx="1416516" cy="41823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16516" cy="418230"/>
            </a:xfrm>
            <a:custGeom>
              <a:avLst/>
              <a:gdLst/>
              <a:ahLst/>
              <a:cxnLst/>
              <a:rect r="r" b="b" t="t" l="l"/>
              <a:pathLst>
                <a:path h="418230" w="1416516">
                  <a:moveTo>
                    <a:pt x="0" y="0"/>
                  </a:moveTo>
                  <a:lnTo>
                    <a:pt x="1416516" y="0"/>
                  </a:lnTo>
                  <a:lnTo>
                    <a:pt x="1416516" y="418230"/>
                  </a:lnTo>
                  <a:lnTo>
                    <a:pt x="0" y="418230"/>
                  </a:lnTo>
                  <a:close/>
                </a:path>
              </a:pathLst>
            </a:custGeom>
            <a:blipFill>
              <a:blip r:embed="rId2"/>
              <a:stretch>
                <a:fillRect l="-43918" t="-96376" r="-97588" b="-243280"/>
              </a:stretch>
            </a:blip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0" y="243793"/>
            <a:ext cx="16040387" cy="800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850"/>
              </a:lnSpc>
            </a:pPr>
            <a:r>
              <a:rPr lang="en-US" sz="6500" b="true">
                <a:solidFill>
                  <a:srgbClr val="FFFFFF"/>
                </a:solidFill>
                <a:latin typeface="Tahoma Bold"/>
                <a:ea typeface="Tahoma Bold"/>
                <a:cs typeface="Tahoma Bold"/>
                <a:sym typeface="Tahoma Bold"/>
              </a:rPr>
              <a:t>VI. RENOUVELLEMENT DE LA LICENCE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395705" y="2584412"/>
            <a:ext cx="14140012" cy="8629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518160" indent="-259080" lvl="1">
              <a:lnSpc>
                <a:spcPts val="3359"/>
              </a:lnSpc>
              <a:buFont typeface="Arial"/>
              <a:buChar char="•"/>
            </a:pPr>
            <a:r>
              <a:rPr lang="en-US" sz="2400">
                <a:solidFill>
                  <a:srgbClr val="313276"/>
                </a:solidFill>
                <a:latin typeface="Calibri (MS)"/>
                <a:ea typeface="Calibri (MS)"/>
                <a:cs typeface="Calibri (MS)"/>
                <a:sym typeface="Calibri (MS)"/>
              </a:rPr>
              <a:t>Une fois votre certificat médical ajouté, vous pouvez effectuer votre demande de renouvellement via l’onglet ‘Renouvellement’ et cliquer sur le bouton </a:t>
            </a:r>
            <a:r>
              <a:rPr lang="en-US" b="true" sz="2400">
                <a:solidFill>
                  <a:srgbClr val="31327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‘Demander un renouvellement de licence’ </a:t>
            </a:r>
          </a:p>
        </p:txBody>
      </p:sp>
      <p:sp>
        <p:nvSpPr>
          <p:cNvPr name="Freeform 20" id="20"/>
          <p:cNvSpPr/>
          <p:nvPr/>
        </p:nvSpPr>
        <p:spPr>
          <a:xfrm flipH="false" flipV="false" rot="-10800000">
            <a:off x="8465711" y="7542713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0" y="0"/>
                </a:moveTo>
                <a:lnTo>
                  <a:pt x="453323" y="0"/>
                </a:lnTo>
                <a:lnTo>
                  <a:pt x="453323" y="632812"/>
                </a:lnTo>
                <a:lnTo>
                  <a:pt x="0" y="6328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true" flipV="false" rot="-5400000">
            <a:off x="9995915" y="5729482"/>
            <a:ext cx="453323" cy="632812"/>
          </a:xfrm>
          <a:custGeom>
            <a:avLst/>
            <a:gdLst/>
            <a:ahLst/>
            <a:cxnLst/>
            <a:rect r="r" b="b" t="t" l="l"/>
            <a:pathLst>
              <a:path h="632812" w="453323">
                <a:moveTo>
                  <a:pt x="453324" y="0"/>
                </a:moveTo>
                <a:lnTo>
                  <a:pt x="0" y="0"/>
                </a:lnTo>
                <a:lnTo>
                  <a:pt x="0" y="632811"/>
                </a:lnTo>
                <a:lnTo>
                  <a:pt x="453324" y="632811"/>
                </a:lnTo>
                <a:lnTo>
                  <a:pt x="453324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17138164" y="243609"/>
            <a:ext cx="609969" cy="609969"/>
            <a:chOff x="0" y="0"/>
            <a:chExt cx="812800" cy="8128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632" t="0" r="-4312" b="0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DAG3R3WgrzU</dc:identifier>
  <dcterms:modified xsi:type="dcterms:W3CDTF">2011-08-01T06:04:30Z</dcterms:modified>
  <cp:revision>1</cp:revision>
  <dc:title>Renouvellement d’une licence</dc:title>
</cp:coreProperties>
</file>