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356" r:id="rId3"/>
    <p:sldId id="256" r:id="rId4"/>
    <p:sldId id="257" r:id="rId5"/>
    <p:sldId id="342" r:id="rId6"/>
    <p:sldId id="357" r:id="rId7"/>
    <p:sldId id="358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A53CC-3E70-4438-BC7E-EAAA711A41FD}" type="datetimeFigureOut">
              <a:rPr lang="fr-FR" smtClean="0"/>
              <a:t>28/11/2020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9EE533-5219-4CD9-9545-E48C8BEB28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1666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BD8E7-1312-41F3-99C4-6DA5AF891969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9639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BD8E7-1312-41F3-99C4-6DA5AF891969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9639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176C8-7B44-448B-BBFE-D8AE7F57B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21B6E99-64F5-4CD1-B0D8-83D85FFF19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371863-4C59-4F0F-97A6-26B903BCD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3CA1B-FE17-4B6C-AEB7-D10A2CD071CE}" type="datetimeFigureOut">
              <a:rPr lang="fr-FR" smtClean="0"/>
              <a:t>28/11/2020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EFDDCF-BA07-42DF-8933-6055C649B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F95897-F5FE-4D32-A8E5-7C70A79ED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AE5B-6CC5-4ACF-A072-2CEEE368F5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83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121F01-C698-4E8E-976F-309B17BFF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32BCB11-9045-409F-8EE5-CA82DA8126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C157E9-9C09-46A7-9D9E-ADBD5E5F0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3CA1B-FE17-4B6C-AEB7-D10A2CD071CE}" type="datetimeFigureOut">
              <a:rPr lang="fr-FR" smtClean="0"/>
              <a:t>28/11/2020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A036A1-AA7E-4F2C-A79A-4C835724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CE5669-E9F8-47A6-95A4-719269A76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AE5B-6CC5-4ACF-A072-2CEEE368F5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948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AE4E067-75BE-44CD-A7F1-0617C0A490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7682C93-865C-46F9-A550-03492ECB53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0E98B1-1F4B-43B7-B545-487A5591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3CA1B-FE17-4B6C-AEB7-D10A2CD071CE}" type="datetimeFigureOut">
              <a:rPr lang="fr-FR" smtClean="0"/>
              <a:t>28/11/2020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4499AD-AAFB-4C40-8B86-BF03E0EB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90EBA0-1501-4CCB-BACE-8E85C383A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AE5B-6CC5-4ACF-A072-2CEEE368F5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7932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11/28/2020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Rectangle 6">
            <a:extLst>
              <a:ext uri="{FF2B5EF4-FFF2-40B4-BE49-F238E27FC236}">
                <a16:creationId xmlns:a16="http://schemas.microsoft.com/office/drawing/2014/main" id="{BC559C9C-8321-482A-BF5D-F8D67F04FFE3}"/>
              </a:ext>
            </a:extLst>
          </p:cNvPr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706703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14E2-0D85-4FB4-903B-05ADFDA2267A}" type="datetime1">
              <a:rPr lang="fr-FR" smtClean="0"/>
              <a:pPr/>
              <a:t>28/11/2020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fr-FR" noProof="0" smtClean="0"/>
              <a:t>‹N°›</a:t>
            </a:fld>
            <a:endParaRPr lang="fr-FR" noProof="0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: Shape 57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079" y="1940059"/>
            <a:ext cx="3796894" cy="2198308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1782" y="1352302"/>
            <a:ext cx="6660000" cy="5220000"/>
          </a:xfrm>
        </p:spPr>
        <p:txBody>
          <a:bodyPr/>
          <a:lstStyle>
            <a:lvl1pPr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25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14E2-0D85-4FB4-903B-05ADFDA2267A}" type="datetime1">
              <a:rPr lang="fr-FR" smtClean="0"/>
              <a:pPr/>
              <a:t>28/11/2020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fr-FR" noProof="0" smtClean="0"/>
              <a:t>‹N°›</a:t>
            </a:fld>
            <a:endParaRPr lang="fr-FR" noProof="0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: Shape 57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079" y="1940059"/>
            <a:ext cx="3796894" cy="2198308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7198" y="1352302"/>
            <a:ext cx="6660000" cy="5220000"/>
          </a:xfrm>
        </p:spPr>
        <p:txBody>
          <a:bodyPr/>
          <a:lstStyle>
            <a:lvl1pPr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82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66F6D-7FF1-478B-B2B6-C6390FCB782D}" type="datetime1">
              <a:rPr lang="fr-FR" smtClean="0"/>
              <a:pPr/>
              <a:t>28/11/2020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646817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560D-A231-44C4-BB6C-0A5DAF1E0F74}" type="datetime1">
              <a:rPr lang="fr-FR" smtClean="0"/>
              <a:pPr/>
              <a:t>28/11/2020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250491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632C-0164-489C-9B75-FC511BD0965F}" type="datetime1">
              <a:rPr lang="fr-FR" smtClean="0"/>
              <a:pPr/>
              <a:t>28/11/2020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901647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66F6D-7FF1-478B-B2B6-C6390FCB782D}" type="datetime1">
              <a:rPr lang="fr-FR" smtClean="0"/>
              <a:pPr/>
              <a:t>28/11/2020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3759228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11/28/2020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540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35C374-522F-4517-8B0D-A77E45248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27D61C-C98A-431A-B0B0-0A4F2AB3C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419EF1-2C2D-4C76-A7D5-EE2616265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3CA1B-FE17-4B6C-AEB7-D10A2CD071CE}" type="datetimeFigureOut">
              <a:rPr lang="fr-FR" smtClean="0"/>
              <a:t>28/11/2020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FD6949-B21B-47C8-A9F6-C86AFAB78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696EBD-7507-4F4D-B9D1-F6E0B6D09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AE5B-6CC5-4ACF-A072-2CEEE368F5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401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DC3-2C49-491A-86CF-E545FB9492A3}" type="datetime1">
              <a:rPr lang="fr-FR" smtClean="0"/>
              <a:pPr/>
              <a:t>28/11/2020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565340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11/28/2020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8" name="Rectangle 7">
            <a:extLst>
              <a:ext uri="{FF2B5EF4-FFF2-40B4-BE49-F238E27FC236}">
                <a16:creationId xmlns:a16="http://schemas.microsoft.com/office/drawing/2014/main" id="{409123F3-0E3F-435B-81D9-1D19140A672B}"/>
              </a:ext>
            </a:extLst>
          </p:cNvPr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806877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124C-5B5F-427D-B79A-994EE1E7BBBE}" type="datetime1">
              <a:rPr lang="fr-FR" smtClean="0"/>
              <a:pPr/>
              <a:t>28/11/2020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30361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FC330-E25B-4BE2-9649-83525920D8EE}" type="datetime1">
              <a:rPr lang="fr-FR" smtClean="0"/>
              <a:pPr/>
              <a:t>28/11/2020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384120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e de titre avec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5084483"/>
            <a:ext cx="11125200" cy="914400"/>
          </a:xfrm>
        </p:spPr>
        <p:txBody>
          <a:bodyPr rtlCol="0"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9" name="Espace réservé d’image 2" descr="Espace réservé vide pour ajouter une image. Cliquez sur l’espace réservé et sélectionnez l’image à ajouter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13" name="Espace réservé d’image 2" descr="Espace réservé vide pour ajouter une image. Cliquez sur l’espace réservé et sélectionnez l’image à ajouter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14" name="Espace réservé d’image 2" descr="Espace réservé vide pour ajouter une image. Cliquez sur l’espace réservé et sélectionnez l’image à ajouter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Modifiez le style des sous-titres du masque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594469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51812" y="1672934"/>
            <a:ext cx="3506788" cy="2880360"/>
          </a:xfrm>
        </p:spPr>
        <p:txBody>
          <a:bodyPr rtlCol="0" anchor="b">
            <a:normAutofit/>
          </a:bodyPr>
          <a:lstStyle>
            <a:lvl1pPr>
              <a:defRPr sz="3000"/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0352" y="457200"/>
            <a:ext cx="7242111" cy="5715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4" name="Espace réservé du texte 3"/>
          <p:cNvSpPr>
            <a:spLocks noGrp="1"/>
          </p:cNvSpPr>
          <p:nvPr>
            <p:ph type="body" sz="half" idx="2"/>
          </p:nvPr>
        </p:nvSpPr>
        <p:spPr>
          <a:xfrm>
            <a:off x="8151812" y="4590288"/>
            <a:ext cx="3514564" cy="1581912"/>
          </a:xfrm>
        </p:spPr>
        <p:txBody>
          <a:bodyPr rtlCol="0"/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252EDC3-2C49-491A-86CF-E545FB9492A3}" type="datetime1">
              <a:rPr lang="fr-FR" smtClean="0"/>
              <a:pPr/>
              <a:t>28/11/2020</a:t>
            </a:fld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683445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32813" y="1683327"/>
            <a:ext cx="3125787" cy="2877260"/>
          </a:xfrm>
        </p:spPr>
        <p:txBody>
          <a:bodyPr rtlCol="0"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6" name="Espace réservé d’image 2" descr="Espace réservé vide pour ajouter une image. Cliquez sur l’espace réservé et sélectionnez l’image à ajouter"/>
          <p:cNvSpPr>
            <a:spLocks noGrp="1"/>
          </p:cNvSpPr>
          <p:nvPr>
            <p:ph type="pic" idx="1"/>
          </p:nvPr>
        </p:nvSpPr>
        <p:spPr>
          <a:xfrm>
            <a:off x="0" y="0"/>
            <a:ext cx="8101584" cy="6857999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 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 rtlCol="0"/>
          <a:lstStyle>
            <a:lvl1pPr marL="0" indent="0">
              <a:spcBef>
                <a:spcPts val="8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41809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5B16DF-7452-499A-A43A-C2174A3FC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FB8056-874C-4658-AC3D-20D24EDD9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873B52-3119-4124-9677-CA2A2F54D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3CA1B-FE17-4B6C-AEB7-D10A2CD071CE}" type="datetimeFigureOut">
              <a:rPr lang="fr-FR" smtClean="0"/>
              <a:t>28/11/2020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0C0C99-7AAC-4DAB-A95D-D46447F0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8E1205-3847-4294-A506-06DCF9C58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AE5B-6CC5-4ACF-A072-2CEEE368F5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141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CAC204-1B32-4D47-8242-A1C47191B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5A68B-08FD-46EA-92FB-725034B004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F0C2281-CFC0-48DC-810B-4532B3A1C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967CF6-BCB1-43EC-95CB-45580895C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3CA1B-FE17-4B6C-AEB7-D10A2CD071CE}" type="datetimeFigureOut">
              <a:rPr lang="fr-FR" smtClean="0"/>
              <a:t>28/11/2020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934C967-C132-4ADA-A67A-9E87A4ABE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D59343D-73ED-4426-B9A9-2E78D9BCA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AE5B-6CC5-4ACF-A072-2CEEE368F5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103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2FA260-EFD1-4CD7-8798-51F6AD81A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868D18C-0FD7-4BE2-92E1-8B6BBE421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CA8A033-5AFA-4739-AC10-10A55DC745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DF9BF10-D435-4C77-BC0C-AAC397F011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53C9443-9C3E-4238-8995-A2966AA8BF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A256D02-D4EA-4AC9-B765-46EE7F159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3CA1B-FE17-4B6C-AEB7-D10A2CD071CE}" type="datetimeFigureOut">
              <a:rPr lang="fr-FR" smtClean="0"/>
              <a:t>28/11/2020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3FEEDE4-9C4D-4283-9DF5-46B0D632D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52D6485-229C-4DD3-A6B3-CB944EB8E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AE5B-6CC5-4ACF-A072-2CEEE368F5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735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A73EBB-D3DD-4E20-811D-792B85C33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592EC19-BD01-483A-AD67-6C30D0140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3CA1B-FE17-4B6C-AEB7-D10A2CD071CE}" type="datetimeFigureOut">
              <a:rPr lang="fr-FR" smtClean="0"/>
              <a:t>28/11/2020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69F55B6-890B-49B9-B7E2-F33D84CC2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D97A471-8925-40A7-9198-DBC990583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AE5B-6CC5-4ACF-A072-2CEEE368F5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909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7ABFEF-A08B-42D1-ADA8-AB2B8A1BA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3CA1B-FE17-4B6C-AEB7-D10A2CD071CE}" type="datetimeFigureOut">
              <a:rPr lang="fr-FR" smtClean="0"/>
              <a:t>28/11/2020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2B88550-9CCB-47BC-8943-343526C09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8D69E5F-D5EA-42B6-9556-1723214DC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AE5B-6CC5-4ACF-A072-2CEEE368F5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8048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4E1693-0F1D-4909-BF3C-03E5D8CE0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019DB9-794C-47E1-9286-FBBD51B04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8D71848-D759-4089-A28D-E6236C3D42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AF4DEB-6790-4785-9924-14B9E875C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3CA1B-FE17-4B6C-AEB7-D10A2CD071CE}" type="datetimeFigureOut">
              <a:rPr lang="fr-FR" smtClean="0"/>
              <a:t>28/11/2020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33A78DB-C537-4DD0-A346-9ADD5FAAD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15A6C3A-27A5-4CF0-A7D4-64B165C94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AE5B-6CC5-4ACF-A072-2CEEE368F5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4786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148940-D246-4609-9A0D-13C402E5F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32CCF48-A492-45E9-A1A1-8DF6003203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BA7DDB-0357-4DCF-9A8C-0F0441641F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8293B0-E0B4-4549-BD90-1814A4DAE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3CA1B-FE17-4B6C-AEB7-D10A2CD071CE}" type="datetimeFigureOut">
              <a:rPr lang="fr-FR" smtClean="0"/>
              <a:t>28/11/2020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B2B0E7B-0EA2-4D0F-967C-CEC4D12DF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FCD9AC-BA0C-41C4-B158-001601BAC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AE5B-6CC5-4ACF-A072-2CEEE368F5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2479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5C82D1E-E861-4D01-BDC1-B81DC67E0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0F183E2-5B61-4120-AECB-BF10DC1FC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6519E8-5A31-4470-B7B0-984164A5AD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3CA1B-FE17-4B6C-AEB7-D10A2CD071CE}" type="datetimeFigureOut">
              <a:rPr lang="fr-FR" smtClean="0"/>
              <a:t>28/11/2020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081C88-D777-48C5-A0B5-1245A6E938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1B326F-0E75-4D11-92C6-2376892247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2AE5B-6CC5-4ACF-A072-2CEEE368F5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9597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66F6D-7FF1-478B-B2B6-C6390FCB782D}" type="datetime1">
              <a:rPr lang="fr-FR" smtClean="0"/>
              <a:pPr/>
              <a:t>28/11/2020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31375A4-56A4-47D6-9801-1991572033F7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0AB0BD-863D-45B7-8F60-3499ECB806D3}"/>
              </a:ext>
            </a:extLst>
          </p:cNvPr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4128677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6F06FF6-E647-4B90-9587-92A23CD19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2EF921D5-511C-4DC5-B790-F7BD0854EA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09782" y="1654168"/>
            <a:ext cx="822493" cy="4232692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E66D192E-0493-427F-AD26-8AA2E6C7CD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544520" y="1311136"/>
            <a:ext cx="687754" cy="3820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93303922-F214-4A45-B3DE-04644F747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544520" y="1126737"/>
            <a:ext cx="347200" cy="36997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5679EF62-F54A-461E-AC2A-53AAE743A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258859" y="1118007"/>
            <a:ext cx="5634295" cy="3531073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96519" y="1380601"/>
            <a:ext cx="5158973" cy="300588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ASSEMBLÉE GÉNÉRALE EXTRAORDINAIRE</a:t>
            </a:r>
            <a:br>
              <a:rPr lang="en-US" sz="3400" dirty="0">
                <a:solidFill>
                  <a:srgbClr val="FFFFFF"/>
                </a:solidFill>
              </a:rPr>
            </a:br>
            <a:br>
              <a:rPr lang="en-US" sz="3400" dirty="0">
                <a:solidFill>
                  <a:srgbClr val="FFFFFF"/>
                </a:solidFill>
              </a:rPr>
            </a:br>
            <a:br>
              <a:rPr lang="en-US" sz="1600" dirty="0">
                <a:solidFill>
                  <a:srgbClr val="FFFFFF"/>
                </a:solidFill>
              </a:rPr>
            </a:br>
            <a:r>
              <a:rPr lang="en-US" sz="2800" b="1" dirty="0">
                <a:solidFill>
                  <a:srgbClr val="FFFFFF"/>
                </a:solidFill>
              </a:rPr>
              <a:t>FÉDÉRATION FRANÇAISE </a:t>
            </a:r>
            <a:br>
              <a:rPr lang="en-US" sz="2800" b="1" dirty="0">
                <a:solidFill>
                  <a:srgbClr val="FFFFFF"/>
                </a:solidFill>
              </a:rPr>
            </a:br>
            <a:r>
              <a:rPr lang="en-US" sz="2800" b="1" dirty="0">
                <a:solidFill>
                  <a:srgbClr val="FFFFFF"/>
                </a:solidFill>
              </a:rPr>
              <a:t>DE BALL-TRAP ET DE TIR À BALLE</a:t>
            </a:r>
          </a:p>
        </p:txBody>
      </p:sp>
      <p:sp>
        <p:nvSpPr>
          <p:cNvPr id="3" name="Sous-titre 2"/>
          <p:cNvSpPr>
            <a:spLocks noGrp="1"/>
          </p:cNvSpPr>
          <p:nvPr>
            <p:ph type="subTitle" idx="1"/>
          </p:nvPr>
        </p:nvSpPr>
        <p:spPr>
          <a:xfrm>
            <a:off x="1299258" y="5206788"/>
            <a:ext cx="5110524" cy="850309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</a:pPr>
            <a:endParaRPr lang="en-US" spc="200" dirty="0">
              <a:solidFill>
                <a:schemeClr val="tx1"/>
              </a:solidFill>
            </a:endParaRPr>
          </a:p>
          <a:p>
            <a:pPr>
              <a:spcBef>
                <a:spcPts val="1000"/>
              </a:spcBef>
            </a:pPr>
            <a:r>
              <a:rPr lang="en-US" cap="none" spc="200" dirty="0">
                <a:solidFill>
                  <a:schemeClr val="tx1"/>
                </a:solidFill>
              </a:rPr>
              <a:t>28 novembre 2020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8913" y="3770514"/>
            <a:ext cx="2871787" cy="287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6975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CB0DDF-8550-4F70-B4BE-A01D3FDB7A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5A2F59-19AD-4686-B0F8-F9EFEA7431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420296B-6914-4E5B-951E-69C4BE313B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750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AF1C5371-2AC3-44F3-A170-A1C33ADE5B0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495234" cy="6467250"/>
          </a:xfrm>
        </p:spPr>
      </p:pic>
    </p:spTree>
    <p:extLst>
      <p:ext uri="{BB962C8B-B14F-4D97-AF65-F5344CB8AC3E}">
        <p14:creationId xmlns:p14="http://schemas.microsoft.com/office/powerpoint/2010/main" val="472360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6F06FF6-E647-4B90-9587-92A23CD19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2EF921D5-511C-4DC5-B790-F7BD0854EA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09782" y="1654168"/>
            <a:ext cx="822493" cy="4232692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E66D192E-0493-427F-AD26-8AA2E6C7CD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544520" y="1311136"/>
            <a:ext cx="687754" cy="3820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93303922-F214-4A45-B3DE-04644F747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544520" y="1126737"/>
            <a:ext cx="347200" cy="36997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5679EF62-F54A-461E-AC2A-53AAE743A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258859" y="1118007"/>
            <a:ext cx="5634295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70455" y="1426969"/>
            <a:ext cx="5158973" cy="300588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ASSEMBLÉE GÉNÉRALE ÉLECTIVE</a:t>
            </a:r>
            <a:br>
              <a:rPr lang="en-US" sz="3400" dirty="0">
                <a:solidFill>
                  <a:srgbClr val="FFFFFF"/>
                </a:solidFill>
              </a:rPr>
            </a:br>
            <a:br>
              <a:rPr lang="en-US" sz="3400" dirty="0">
                <a:solidFill>
                  <a:srgbClr val="FFFFFF"/>
                </a:solidFill>
              </a:rPr>
            </a:br>
            <a:r>
              <a:rPr lang="fr-FR" sz="2800" dirty="0">
                <a:solidFill>
                  <a:srgbClr val="FFFFFF"/>
                </a:solidFill>
              </a:rPr>
              <a:t>FÉDÉRATION FRANÇAISE </a:t>
            </a:r>
            <a:br>
              <a:rPr lang="fr-FR" sz="2800" dirty="0">
                <a:solidFill>
                  <a:srgbClr val="FFFFFF"/>
                </a:solidFill>
              </a:rPr>
            </a:br>
            <a:r>
              <a:rPr lang="fr-FR" sz="2800" dirty="0">
                <a:solidFill>
                  <a:srgbClr val="FFFFFF"/>
                </a:solidFill>
              </a:rPr>
              <a:t>DE BALL-TRAP ET DE TIR À BALLE</a:t>
            </a: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3" name="Sous-titre 2"/>
          <p:cNvSpPr>
            <a:spLocks noGrp="1"/>
          </p:cNvSpPr>
          <p:nvPr>
            <p:ph type="subTitle" idx="1"/>
          </p:nvPr>
        </p:nvSpPr>
        <p:spPr>
          <a:xfrm>
            <a:off x="1524000" y="4810308"/>
            <a:ext cx="4572000" cy="1076551"/>
          </a:xfrm>
        </p:spPr>
        <p:txBody>
          <a:bodyPr vert="horz" lIns="91440" tIns="45720" rIns="91440" bIns="45720" rtlCol="0">
            <a:normAutofit/>
          </a:bodyPr>
          <a:lstStyle/>
          <a:p>
            <a:pPr algn="r">
              <a:spcBef>
                <a:spcPts val="1000"/>
              </a:spcBef>
            </a:pPr>
            <a:endParaRPr lang="en-US" spc="200" dirty="0">
              <a:solidFill>
                <a:schemeClr val="tx1"/>
              </a:solidFill>
            </a:endParaRPr>
          </a:p>
          <a:p>
            <a:pPr algn="r">
              <a:spcBef>
                <a:spcPts val="1000"/>
              </a:spcBef>
            </a:pPr>
            <a:r>
              <a:rPr lang="en-US" spc="200" dirty="0"/>
              <a:t>28 novembre 2020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0B477B1-162B-44D6-851C-854EF8596B2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3" r="4303"/>
          <a:stretch/>
        </p:blipFill>
        <p:spPr>
          <a:xfrm>
            <a:off x="9076983" y="3792791"/>
            <a:ext cx="2871959" cy="2871959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491786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C436B538-363A-469B-AD7D-A4D6A6314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92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C91E89D-FFA8-408B-AABA-BCECF68E13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358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Bleu vert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39</Words>
  <Application>Microsoft Office PowerPoint</Application>
  <PresentationFormat>Grand écran</PresentationFormat>
  <Paragraphs>8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Office Theme</vt:lpstr>
      <vt:lpstr>ASSEMBLÉE GÉNÉRALE EXTRAORDINAIRE   FÉDÉRATION FRANÇAISE  DE BALL-TRAP ET DE TIR À BALLE</vt:lpstr>
      <vt:lpstr>Présentation PowerPoint</vt:lpstr>
      <vt:lpstr>Présentation PowerPoint</vt:lpstr>
      <vt:lpstr>ASSEMBLÉE GÉNÉRALE ÉLECTIVE  FÉDÉRATION FRANÇAISE  DE BALL-TRAP ET DE TIR À BALLE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ASSEMBLÉE GÉNÉRALE EXTRAORDINAIRE   FÉDÉRATION FRANÇAISE  DE BALL-TRAP ET DE TIR À BALLE</dc:title>
  <dc:creator>Sandrine</dc:creator>
  <cp:lastModifiedBy>Sandrine</cp:lastModifiedBy>
  <cp:revision>1</cp:revision>
  <dcterms:created xsi:type="dcterms:W3CDTF">2020-11-28T13:11:39Z</dcterms:created>
  <dcterms:modified xsi:type="dcterms:W3CDTF">2020-11-28T13:18:01Z</dcterms:modified>
</cp:coreProperties>
</file>