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10693400"/>
  <p:notesSz cx="6858000" cy="9144000"/>
  <p:embeddedFontLst>
    <p:embeddedFont>
      <p:font typeface="Open Sans Bold" charset="1" panose="020B0806030504020204"/>
      <p:regular r:id="rId7"/>
    </p:embeddedFont>
    <p:embeddedFont>
      <p:font typeface="Anton" charset="1" panose="00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12" Target="../media/image11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2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0725" y="-702012"/>
            <a:ext cx="15409109" cy="3009690"/>
            <a:chOff x="0" y="0"/>
            <a:chExt cx="3904640" cy="7626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4640" cy="762650"/>
            </a:xfrm>
            <a:custGeom>
              <a:avLst/>
              <a:gdLst/>
              <a:ahLst/>
              <a:cxnLst/>
              <a:rect r="r" b="b" t="t" l="l"/>
              <a:pathLst>
                <a:path h="762650" w="3904640">
                  <a:moveTo>
                    <a:pt x="0" y="0"/>
                  </a:moveTo>
                  <a:lnTo>
                    <a:pt x="3904640" y="0"/>
                  </a:lnTo>
                  <a:lnTo>
                    <a:pt x="3904640" y="762650"/>
                  </a:lnTo>
                  <a:lnTo>
                    <a:pt x="0" y="7626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904640" cy="810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39560" y="508658"/>
            <a:ext cx="1028094" cy="1380584"/>
          </a:xfrm>
          <a:custGeom>
            <a:avLst/>
            <a:gdLst/>
            <a:ahLst/>
            <a:cxnLst/>
            <a:rect r="r" b="b" t="t" l="l"/>
            <a:pathLst>
              <a:path h="1380584" w="1028094">
                <a:moveTo>
                  <a:pt x="0" y="0"/>
                </a:moveTo>
                <a:lnTo>
                  <a:pt x="1028094" y="0"/>
                </a:lnTo>
                <a:lnTo>
                  <a:pt x="1028094" y="1380584"/>
                </a:lnTo>
                <a:lnTo>
                  <a:pt x="0" y="13805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965064" y="508658"/>
            <a:ext cx="1358631" cy="1241699"/>
          </a:xfrm>
          <a:custGeom>
            <a:avLst/>
            <a:gdLst/>
            <a:ahLst/>
            <a:cxnLst/>
            <a:rect r="r" b="b" t="t" l="l"/>
            <a:pathLst>
              <a:path h="1241699" w="1358631">
                <a:moveTo>
                  <a:pt x="0" y="0"/>
                </a:moveTo>
                <a:lnTo>
                  <a:pt x="1358631" y="0"/>
                </a:lnTo>
                <a:lnTo>
                  <a:pt x="1358631" y="1241700"/>
                </a:lnTo>
                <a:lnTo>
                  <a:pt x="0" y="124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046128" y="5847934"/>
            <a:ext cx="1361859" cy="1459212"/>
            <a:chOff x="0" y="0"/>
            <a:chExt cx="622627" cy="6671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2627" cy="667136"/>
            </a:xfrm>
            <a:custGeom>
              <a:avLst/>
              <a:gdLst/>
              <a:ahLst/>
              <a:cxnLst/>
              <a:rect r="r" b="b" t="t" l="l"/>
              <a:pathLst>
                <a:path h="667136" w="622627">
                  <a:moveTo>
                    <a:pt x="68218" y="0"/>
                  </a:moveTo>
                  <a:lnTo>
                    <a:pt x="554410" y="0"/>
                  </a:lnTo>
                  <a:cubicBezTo>
                    <a:pt x="592085" y="0"/>
                    <a:pt x="622627" y="30542"/>
                    <a:pt x="622627" y="68218"/>
                  </a:cubicBezTo>
                  <a:lnTo>
                    <a:pt x="622627" y="598918"/>
                  </a:lnTo>
                  <a:cubicBezTo>
                    <a:pt x="622627" y="636594"/>
                    <a:pt x="592085" y="667136"/>
                    <a:pt x="554410" y="667136"/>
                  </a:cubicBezTo>
                  <a:lnTo>
                    <a:pt x="68218" y="667136"/>
                  </a:lnTo>
                  <a:cubicBezTo>
                    <a:pt x="30542" y="667136"/>
                    <a:pt x="0" y="636594"/>
                    <a:pt x="0" y="598918"/>
                  </a:cubicBezTo>
                  <a:lnTo>
                    <a:pt x="0" y="68218"/>
                  </a:lnTo>
                  <a:cubicBezTo>
                    <a:pt x="0" y="30542"/>
                    <a:pt x="30542" y="0"/>
                    <a:pt x="682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622627" cy="695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593271" y="5847934"/>
            <a:ext cx="1361859" cy="1459212"/>
            <a:chOff x="0" y="0"/>
            <a:chExt cx="622627" cy="6671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2627" cy="667136"/>
            </a:xfrm>
            <a:custGeom>
              <a:avLst/>
              <a:gdLst/>
              <a:ahLst/>
              <a:cxnLst/>
              <a:rect r="r" b="b" t="t" l="l"/>
              <a:pathLst>
                <a:path h="667136" w="622627">
                  <a:moveTo>
                    <a:pt x="68218" y="0"/>
                  </a:moveTo>
                  <a:lnTo>
                    <a:pt x="554410" y="0"/>
                  </a:lnTo>
                  <a:cubicBezTo>
                    <a:pt x="592085" y="0"/>
                    <a:pt x="622627" y="30542"/>
                    <a:pt x="622627" y="68218"/>
                  </a:cubicBezTo>
                  <a:lnTo>
                    <a:pt x="622627" y="598918"/>
                  </a:lnTo>
                  <a:cubicBezTo>
                    <a:pt x="622627" y="636594"/>
                    <a:pt x="592085" y="667136"/>
                    <a:pt x="554410" y="667136"/>
                  </a:cubicBezTo>
                  <a:lnTo>
                    <a:pt x="68218" y="667136"/>
                  </a:lnTo>
                  <a:cubicBezTo>
                    <a:pt x="30542" y="667136"/>
                    <a:pt x="0" y="636594"/>
                    <a:pt x="0" y="598918"/>
                  </a:cubicBezTo>
                  <a:lnTo>
                    <a:pt x="0" y="68218"/>
                  </a:lnTo>
                  <a:cubicBezTo>
                    <a:pt x="0" y="30542"/>
                    <a:pt x="30542" y="0"/>
                    <a:pt x="682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622627" cy="695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777458" y="5351192"/>
            <a:ext cx="993484" cy="99348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71574" t="-482934" r="-989455" b="-39156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140414" y="5847934"/>
            <a:ext cx="1361859" cy="1459212"/>
            <a:chOff x="0" y="0"/>
            <a:chExt cx="622627" cy="66713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22627" cy="667136"/>
            </a:xfrm>
            <a:custGeom>
              <a:avLst/>
              <a:gdLst/>
              <a:ahLst/>
              <a:cxnLst/>
              <a:rect r="r" b="b" t="t" l="l"/>
              <a:pathLst>
                <a:path h="667136" w="622627">
                  <a:moveTo>
                    <a:pt x="68218" y="0"/>
                  </a:moveTo>
                  <a:lnTo>
                    <a:pt x="554410" y="0"/>
                  </a:lnTo>
                  <a:cubicBezTo>
                    <a:pt x="592085" y="0"/>
                    <a:pt x="622627" y="30542"/>
                    <a:pt x="622627" y="68218"/>
                  </a:cubicBezTo>
                  <a:lnTo>
                    <a:pt x="622627" y="598918"/>
                  </a:lnTo>
                  <a:cubicBezTo>
                    <a:pt x="622627" y="636594"/>
                    <a:pt x="592085" y="667136"/>
                    <a:pt x="554410" y="667136"/>
                  </a:cubicBezTo>
                  <a:lnTo>
                    <a:pt x="68218" y="667136"/>
                  </a:lnTo>
                  <a:cubicBezTo>
                    <a:pt x="30542" y="667136"/>
                    <a:pt x="0" y="636594"/>
                    <a:pt x="0" y="598918"/>
                  </a:cubicBezTo>
                  <a:lnTo>
                    <a:pt x="0" y="68218"/>
                  </a:lnTo>
                  <a:cubicBezTo>
                    <a:pt x="0" y="30542"/>
                    <a:pt x="30542" y="0"/>
                    <a:pt x="682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28575"/>
              <a:ext cx="622627" cy="695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324601" y="5351192"/>
            <a:ext cx="993484" cy="99348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554706" t="-423492" r="-616199" b="-324191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909752" y="7666028"/>
            <a:ext cx="7609761" cy="1971845"/>
            <a:chOff x="0" y="0"/>
            <a:chExt cx="10146348" cy="2629126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6267678" y="662323"/>
              <a:ext cx="1815812" cy="1945615"/>
              <a:chOff x="0" y="0"/>
              <a:chExt cx="622627" cy="66713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6513262" y="0"/>
              <a:ext cx="1324645" cy="1324645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539907" t="-291151" r="-1111406" b="-776961"/>
                </a:stretch>
              </a:blipFill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8330536" y="662323"/>
              <a:ext cx="1815812" cy="1945615"/>
              <a:chOff x="0" y="0"/>
              <a:chExt cx="622627" cy="667136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8576119" y="0"/>
              <a:ext cx="1324645" cy="1324645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651643" t="-397076" r="-826357" b="-555438"/>
                </a:stretch>
              </a:blipFill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2158712" y="683511"/>
              <a:ext cx="1815812" cy="1945615"/>
              <a:chOff x="0" y="0"/>
              <a:chExt cx="622627" cy="667136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2404296" y="21188"/>
              <a:ext cx="1324645" cy="1324645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22600" t="-78248" r="-400187" b="-652135"/>
                </a:stretch>
              </a:blipFill>
            </p:spPr>
          </p:sp>
        </p:grpSp>
        <p:grpSp>
          <p:nvGrpSpPr>
            <p:cNvPr name="Group 36" id="36"/>
            <p:cNvGrpSpPr/>
            <p:nvPr/>
          </p:nvGrpSpPr>
          <p:grpSpPr>
            <a:xfrm rot="0">
              <a:off x="4221570" y="683511"/>
              <a:ext cx="1815812" cy="1945615"/>
              <a:chOff x="0" y="0"/>
              <a:chExt cx="622627" cy="667136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4467153" y="21188"/>
              <a:ext cx="1324645" cy="1324645"/>
              <a:chOff x="0" y="0"/>
              <a:chExt cx="812800" cy="8128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543737" t="-402791" r="-964810" b="-570097"/>
                </a:stretch>
              </a:blipFill>
            </p:spPr>
          </p:sp>
        </p:grpSp>
        <p:grpSp>
          <p:nvGrpSpPr>
            <p:cNvPr name="Group 41" id="41"/>
            <p:cNvGrpSpPr/>
            <p:nvPr/>
          </p:nvGrpSpPr>
          <p:grpSpPr>
            <a:xfrm rot="0">
              <a:off x="0" y="662323"/>
              <a:ext cx="1815812" cy="1945615"/>
              <a:chOff x="0" y="0"/>
              <a:chExt cx="622627" cy="667136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245583" y="0"/>
              <a:ext cx="1324645" cy="1324645"/>
              <a:chOff x="0" y="0"/>
              <a:chExt cx="812800" cy="8128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409206" t="-412807" r="-1090231" b="-554005"/>
                </a:stretch>
              </a:blipFill>
            </p:spPr>
          </p:sp>
        </p:grpSp>
        <p:sp>
          <p:nvSpPr>
            <p:cNvPr name="TextBox 46" id="46"/>
            <p:cNvSpPr txBox="true"/>
            <p:nvPr/>
          </p:nvSpPr>
          <p:spPr>
            <a:xfrm rot="0">
              <a:off x="6467115" y="1516641"/>
              <a:ext cx="1416939" cy="686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Laurent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Fava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8529972" y="1516641"/>
              <a:ext cx="1416939" cy="686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Luc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Cloitre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2113313" y="1539508"/>
              <a:ext cx="1879657" cy="686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Christophe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Auvret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4421006" y="1537829"/>
              <a:ext cx="1416939" cy="686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Bastien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Havart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199437" y="1516641"/>
              <a:ext cx="1416939" cy="686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Arthur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Caron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89983" y="2640011"/>
            <a:ext cx="4456145" cy="1987352"/>
            <a:chOff x="0" y="0"/>
            <a:chExt cx="5941527" cy="2649802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704187"/>
              <a:ext cx="1815812" cy="1945615"/>
              <a:chOff x="0" y="0"/>
              <a:chExt cx="622627" cy="667136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1800AD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47625"/>
                <a:ext cx="622627" cy="7147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2062857" y="704187"/>
              <a:ext cx="1815812" cy="1945615"/>
              <a:chOff x="0" y="0"/>
              <a:chExt cx="622627" cy="667136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1800AD"/>
              </a:solidFill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47625"/>
                <a:ext cx="622627" cy="7147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4125715" y="704187"/>
              <a:ext cx="1815812" cy="1945615"/>
              <a:chOff x="0" y="0"/>
              <a:chExt cx="622627" cy="667136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1800AD"/>
              </a:solidFill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47625"/>
                <a:ext cx="622627" cy="7147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39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4375581" y="0"/>
              <a:ext cx="1324645" cy="1324645"/>
              <a:chOff x="0" y="0"/>
              <a:chExt cx="812800" cy="8128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311641" t="-205235" r="-968775" b="-615491"/>
                </a:stretch>
              </a:blipFill>
            </p:spPr>
          </p:sp>
        </p:grpSp>
        <p:sp>
          <p:nvSpPr>
            <p:cNvPr name="TextBox 63" id="63"/>
            <p:cNvSpPr txBox="true"/>
            <p:nvPr/>
          </p:nvSpPr>
          <p:spPr>
            <a:xfrm rot="0">
              <a:off x="199437" y="1493607"/>
              <a:ext cx="1416939" cy="686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6"/>
                </a:lnSpc>
              </a:pPr>
              <a:r>
                <a:rPr lang="en-US" sz="1899" b="tru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Lya</a:t>
              </a:r>
            </a:p>
            <a:p>
              <a:pPr algn="ctr">
                <a:lnSpc>
                  <a:spcPts val="1956"/>
                </a:lnSpc>
              </a:pPr>
              <a:r>
                <a:rPr lang="en-US" sz="1899" b="tru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Auvret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2264276" y="1493607"/>
              <a:ext cx="1416939" cy="686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6"/>
                </a:lnSpc>
              </a:pPr>
              <a:r>
                <a:rPr lang="en-US" sz="1899" b="tru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Mallory</a:t>
              </a:r>
            </a:p>
            <a:p>
              <a:pPr algn="ctr">
                <a:lnSpc>
                  <a:spcPts val="1956"/>
                </a:lnSpc>
              </a:pPr>
              <a:r>
                <a:rPr lang="en-US" sz="1899" b="tru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Brouard</a:t>
              </a:r>
            </a:p>
          </p:txBody>
        </p:sp>
        <p:sp>
          <p:nvSpPr>
            <p:cNvPr name="TextBox 65" id="65"/>
            <p:cNvSpPr txBox="true"/>
            <p:nvPr/>
          </p:nvSpPr>
          <p:spPr>
            <a:xfrm rot="0">
              <a:off x="4321388" y="1475727"/>
              <a:ext cx="1416939" cy="686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56"/>
                </a:lnSpc>
              </a:pPr>
              <a:r>
                <a:rPr lang="en-US" sz="1899" b="tru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Marion</a:t>
              </a:r>
            </a:p>
            <a:p>
              <a:pPr algn="ctr">
                <a:lnSpc>
                  <a:spcPts val="1956"/>
                </a:lnSpc>
              </a:pPr>
              <a:r>
                <a:rPr lang="en-US" sz="1899" b="tru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Goddet</a:t>
              </a:r>
            </a:p>
          </p:txBody>
        </p:sp>
        <p:grpSp>
          <p:nvGrpSpPr>
            <p:cNvPr name="Group 66" id="66"/>
            <p:cNvGrpSpPr/>
            <p:nvPr/>
          </p:nvGrpSpPr>
          <p:grpSpPr>
            <a:xfrm rot="0">
              <a:off x="2305769" y="0"/>
              <a:ext cx="1324645" cy="1324645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16375" t="-219915" r="-1159479" b="-598468"/>
                </a:stretch>
              </a:blipFill>
            </p:spPr>
          </p:sp>
        </p:grpSp>
        <p:grpSp>
          <p:nvGrpSpPr>
            <p:cNvPr name="Group 68" id="68"/>
            <p:cNvGrpSpPr/>
            <p:nvPr/>
          </p:nvGrpSpPr>
          <p:grpSpPr>
            <a:xfrm rot="0">
              <a:off x="245583" y="256"/>
              <a:ext cx="1324645" cy="1324645"/>
              <a:chOff x="0" y="0"/>
              <a:chExt cx="812800" cy="812800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513638" t="-109896" r="-712696" b="-534509"/>
                </a:stretch>
              </a:blipFill>
            </p:spPr>
          </p:sp>
        </p:grpSp>
      </p:grpSp>
      <p:grpSp>
        <p:nvGrpSpPr>
          <p:cNvPr name="Group 70" id="70"/>
          <p:cNvGrpSpPr/>
          <p:nvPr/>
        </p:nvGrpSpPr>
        <p:grpSpPr>
          <a:xfrm rot="0">
            <a:off x="11568595" y="3061595"/>
            <a:ext cx="1361859" cy="1459212"/>
            <a:chOff x="0" y="0"/>
            <a:chExt cx="622627" cy="667136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622627" cy="667136"/>
            </a:xfrm>
            <a:custGeom>
              <a:avLst/>
              <a:gdLst/>
              <a:ahLst/>
              <a:cxnLst/>
              <a:rect r="r" b="b" t="t" l="l"/>
              <a:pathLst>
                <a:path h="667136" w="622627">
                  <a:moveTo>
                    <a:pt x="68218" y="0"/>
                  </a:moveTo>
                  <a:lnTo>
                    <a:pt x="554410" y="0"/>
                  </a:lnTo>
                  <a:cubicBezTo>
                    <a:pt x="592085" y="0"/>
                    <a:pt x="622627" y="30542"/>
                    <a:pt x="622627" y="68218"/>
                  </a:cubicBezTo>
                  <a:lnTo>
                    <a:pt x="622627" y="598918"/>
                  </a:lnTo>
                  <a:cubicBezTo>
                    <a:pt x="622627" y="636594"/>
                    <a:pt x="592085" y="667136"/>
                    <a:pt x="554410" y="667136"/>
                  </a:cubicBezTo>
                  <a:lnTo>
                    <a:pt x="68218" y="667136"/>
                  </a:lnTo>
                  <a:cubicBezTo>
                    <a:pt x="30542" y="667136"/>
                    <a:pt x="0" y="636594"/>
                    <a:pt x="0" y="598918"/>
                  </a:cubicBezTo>
                  <a:lnTo>
                    <a:pt x="0" y="68218"/>
                  </a:lnTo>
                  <a:cubicBezTo>
                    <a:pt x="0" y="30542"/>
                    <a:pt x="30542" y="0"/>
                    <a:pt x="68218" y="0"/>
                  </a:cubicBez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28575"/>
              <a:ext cx="622627" cy="695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11752782" y="2564853"/>
            <a:ext cx="993484" cy="993484"/>
            <a:chOff x="0" y="0"/>
            <a:chExt cx="812800" cy="8128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1102459" t="-312618" r="-245904" b="-553428"/>
              </a:stretch>
            </a:blipFill>
          </p:spPr>
        </p:sp>
      </p:grpSp>
      <p:grpSp>
        <p:nvGrpSpPr>
          <p:cNvPr name="Group 75" id="75"/>
          <p:cNvGrpSpPr/>
          <p:nvPr/>
        </p:nvGrpSpPr>
        <p:grpSpPr>
          <a:xfrm rot="0">
            <a:off x="13115738" y="3061595"/>
            <a:ext cx="1361859" cy="1459212"/>
            <a:chOff x="0" y="0"/>
            <a:chExt cx="622627" cy="667136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622627" cy="667136"/>
            </a:xfrm>
            <a:custGeom>
              <a:avLst/>
              <a:gdLst/>
              <a:ahLst/>
              <a:cxnLst/>
              <a:rect r="r" b="b" t="t" l="l"/>
              <a:pathLst>
                <a:path h="667136" w="622627">
                  <a:moveTo>
                    <a:pt x="68218" y="0"/>
                  </a:moveTo>
                  <a:lnTo>
                    <a:pt x="554410" y="0"/>
                  </a:lnTo>
                  <a:cubicBezTo>
                    <a:pt x="592085" y="0"/>
                    <a:pt x="622627" y="30542"/>
                    <a:pt x="622627" y="68218"/>
                  </a:cubicBezTo>
                  <a:lnTo>
                    <a:pt x="622627" y="598918"/>
                  </a:lnTo>
                  <a:cubicBezTo>
                    <a:pt x="622627" y="636594"/>
                    <a:pt x="592085" y="667136"/>
                    <a:pt x="554410" y="667136"/>
                  </a:cubicBezTo>
                  <a:lnTo>
                    <a:pt x="68218" y="667136"/>
                  </a:lnTo>
                  <a:cubicBezTo>
                    <a:pt x="30542" y="667136"/>
                    <a:pt x="0" y="636594"/>
                    <a:pt x="0" y="598918"/>
                  </a:cubicBezTo>
                  <a:lnTo>
                    <a:pt x="0" y="68218"/>
                  </a:lnTo>
                  <a:cubicBezTo>
                    <a:pt x="0" y="30542"/>
                    <a:pt x="30542" y="0"/>
                    <a:pt x="68218" y="0"/>
                  </a:cubicBez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-28575"/>
              <a:ext cx="622627" cy="695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3299925" y="2564853"/>
            <a:ext cx="993484" cy="993484"/>
            <a:chOff x="0" y="0"/>
            <a:chExt cx="812800" cy="8128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390220" t="-344822" r="-983887" b="-538395"/>
              </a:stretch>
            </a:blipFill>
          </p:spPr>
        </p:sp>
      </p:grpSp>
      <p:grpSp>
        <p:nvGrpSpPr>
          <p:cNvPr name="Group 80" id="80"/>
          <p:cNvGrpSpPr/>
          <p:nvPr/>
        </p:nvGrpSpPr>
        <p:grpSpPr>
          <a:xfrm rot="0">
            <a:off x="8383368" y="3077486"/>
            <a:ext cx="1361859" cy="1459212"/>
            <a:chOff x="0" y="0"/>
            <a:chExt cx="622627" cy="667136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622627" cy="667136"/>
            </a:xfrm>
            <a:custGeom>
              <a:avLst/>
              <a:gdLst/>
              <a:ahLst/>
              <a:cxnLst/>
              <a:rect r="r" b="b" t="t" l="l"/>
              <a:pathLst>
                <a:path h="667136" w="622627">
                  <a:moveTo>
                    <a:pt x="68218" y="0"/>
                  </a:moveTo>
                  <a:lnTo>
                    <a:pt x="554410" y="0"/>
                  </a:lnTo>
                  <a:cubicBezTo>
                    <a:pt x="592085" y="0"/>
                    <a:pt x="622627" y="30542"/>
                    <a:pt x="622627" y="68218"/>
                  </a:cubicBezTo>
                  <a:lnTo>
                    <a:pt x="622627" y="598918"/>
                  </a:lnTo>
                  <a:cubicBezTo>
                    <a:pt x="622627" y="636594"/>
                    <a:pt x="592085" y="667136"/>
                    <a:pt x="554410" y="667136"/>
                  </a:cubicBezTo>
                  <a:lnTo>
                    <a:pt x="68218" y="667136"/>
                  </a:lnTo>
                  <a:cubicBezTo>
                    <a:pt x="30542" y="667136"/>
                    <a:pt x="0" y="636594"/>
                    <a:pt x="0" y="598918"/>
                  </a:cubicBezTo>
                  <a:lnTo>
                    <a:pt x="0" y="68218"/>
                  </a:lnTo>
                  <a:cubicBezTo>
                    <a:pt x="0" y="30542"/>
                    <a:pt x="30542" y="0"/>
                    <a:pt x="68218" y="0"/>
                  </a:cubicBez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name="TextBox 82" id="82"/>
            <p:cNvSpPr txBox="true"/>
            <p:nvPr/>
          </p:nvSpPr>
          <p:spPr>
            <a:xfrm>
              <a:off x="0" y="-28575"/>
              <a:ext cx="622627" cy="695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3" id="83"/>
          <p:cNvGrpSpPr/>
          <p:nvPr/>
        </p:nvGrpSpPr>
        <p:grpSpPr>
          <a:xfrm rot="0">
            <a:off x="8567555" y="2580744"/>
            <a:ext cx="993484" cy="993484"/>
            <a:chOff x="0" y="0"/>
            <a:chExt cx="812800" cy="81280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01235" t="-343687" r="-1162996" b="-532943"/>
              </a:stretch>
            </a:blipFill>
          </p:spPr>
        </p:sp>
      </p:grpSp>
      <p:grpSp>
        <p:nvGrpSpPr>
          <p:cNvPr name="Group 85" id="85"/>
          <p:cNvGrpSpPr/>
          <p:nvPr/>
        </p:nvGrpSpPr>
        <p:grpSpPr>
          <a:xfrm rot="0">
            <a:off x="9930511" y="3077486"/>
            <a:ext cx="1361859" cy="1459212"/>
            <a:chOff x="0" y="0"/>
            <a:chExt cx="622627" cy="667136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622627" cy="667136"/>
            </a:xfrm>
            <a:custGeom>
              <a:avLst/>
              <a:gdLst/>
              <a:ahLst/>
              <a:cxnLst/>
              <a:rect r="r" b="b" t="t" l="l"/>
              <a:pathLst>
                <a:path h="667136" w="622627">
                  <a:moveTo>
                    <a:pt x="68218" y="0"/>
                  </a:moveTo>
                  <a:lnTo>
                    <a:pt x="554410" y="0"/>
                  </a:lnTo>
                  <a:cubicBezTo>
                    <a:pt x="592085" y="0"/>
                    <a:pt x="622627" y="30542"/>
                    <a:pt x="622627" y="68218"/>
                  </a:cubicBezTo>
                  <a:lnTo>
                    <a:pt x="622627" y="598918"/>
                  </a:lnTo>
                  <a:cubicBezTo>
                    <a:pt x="622627" y="636594"/>
                    <a:pt x="592085" y="667136"/>
                    <a:pt x="554410" y="667136"/>
                  </a:cubicBezTo>
                  <a:lnTo>
                    <a:pt x="68218" y="667136"/>
                  </a:lnTo>
                  <a:cubicBezTo>
                    <a:pt x="30542" y="667136"/>
                    <a:pt x="0" y="636594"/>
                    <a:pt x="0" y="598918"/>
                  </a:cubicBezTo>
                  <a:lnTo>
                    <a:pt x="0" y="68218"/>
                  </a:lnTo>
                  <a:cubicBezTo>
                    <a:pt x="0" y="30542"/>
                    <a:pt x="30542" y="0"/>
                    <a:pt x="68218" y="0"/>
                  </a:cubicBez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name="TextBox 87" id="87"/>
            <p:cNvSpPr txBox="true"/>
            <p:nvPr/>
          </p:nvSpPr>
          <p:spPr>
            <a:xfrm>
              <a:off x="0" y="-28575"/>
              <a:ext cx="622627" cy="6957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8" id="88"/>
          <p:cNvGrpSpPr/>
          <p:nvPr/>
        </p:nvGrpSpPr>
        <p:grpSpPr>
          <a:xfrm rot="0">
            <a:off x="10114698" y="2580744"/>
            <a:ext cx="993484" cy="993484"/>
            <a:chOff x="0" y="0"/>
            <a:chExt cx="812800" cy="81280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1280072" t="-319388" r="-114169" b="-577258"/>
              </a:stretch>
            </a:blipFill>
          </p:spPr>
        </p:sp>
      </p:grpSp>
      <p:grpSp>
        <p:nvGrpSpPr>
          <p:cNvPr name="Group 90" id="90"/>
          <p:cNvGrpSpPr/>
          <p:nvPr/>
        </p:nvGrpSpPr>
        <p:grpSpPr>
          <a:xfrm rot="0">
            <a:off x="5197192" y="5379818"/>
            <a:ext cx="993484" cy="993484"/>
            <a:chOff x="0" y="0"/>
            <a:chExt cx="812800" cy="81280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440675" t="-285679" r="-776126" b="-492616"/>
              </a:stretch>
            </a:blipFill>
          </p:spPr>
        </p:sp>
      </p:grpSp>
      <p:grpSp>
        <p:nvGrpSpPr>
          <p:cNvPr name="Group 92" id="92"/>
          <p:cNvGrpSpPr/>
          <p:nvPr/>
        </p:nvGrpSpPr>
        <p:grpSpPr>
          <a:xfrm rot="0">
            <a:off x="635340" y="7658466"/>
            <a:ext cx="4694145" cy="1986968"/>
            <a:chOff x="0" y="0"/>
            <a:chExt cx="6258860" cy="2649291"/>
          </a:xfrm>
        </p:grpSpPr>
        <p:grpSp>
          <p:nvGrpSpPr>
            <p:cNvPr name="Group 93" id="93"/>
            <p:cNvGrpSpPr/>
            <p:nvPr/>
          </p:nvGrpSpPr>
          <p:grpSpPr>
            <a:xfrm rot="0">
              <a:off x="2182736" y="682999"/>
              <a:ext cx="1815812" cy="1945615"/>
              <a:chOff x="0" y="0"/>
              <a:chExt cx="622627" cy="667136"/>
            </a:xfrm>
          </p:grpSpPr>
          <p:sp>
            <p:nvSpPr>
              <p:cNvPr name="Freeform 94" id="94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95" id="95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96" id="96"/>
            <p:cNvGrpSpPr/>
            <p:nvPr/>
          </p:nvGrpSpPr>
          <p:grpSpPr>
            <a:xfrm rot="0">
              <a:off x="2428319" y="20676"/>
              <a:ext cx="1324645" cy="1324645"/>
              <a:chOff x="0" y="0"/>
              <a:chExt cx="812800" cy="812800"/>
            </a:xfrm>
          </p:grpSpPr>
          <p:sp>
            <p:nvSpPr>
              <p:cNvPr name="Freeform 97" id="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883000" t="-235045" r="-203349" b="-456240"/>
                </a:stretch>
              </a:blipFill>
            </p:spPr>
          </p:sp>
        </p:grpSp>
        <p:grpSp>
          <p:nvGrpSpPr>
            <p:cNvPr name="Group 98" id="98"/>
            <p:cNvGrpSpPr/>
            <p:nvPr/>
          </p:nvGrpSpPr>
          <p:grpSpPr>
            <a:xfrm rot="0">
              <a:off x="4443048" y="662323"/>
              <a:ext cx="1815812" cy="1945615"/>
              <a:chOff x="0" y="0"/>
              <a:chExt cx="622627" cy="667136"/>
            </a:xfrm>
          </p:grpSpPr>
          <p:sp>
            <p:nvSpPr>
              <p:cNvPr name="Freeform 99" id="99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100" id="100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1" id="101"/>
            <p:cNvGrpSpPr/>
            <p:nvPr/>
          </p:nvGrpSpPr>
          <p:grpSpPr>
            <a:xfrm rot="0">
              <a:off x="4688631" y="0"/>
              <a:ext cx="1324645" cy="1324645"/>
              <a:chOff x="0" y="0"/>
              <a:chExt cx="812800" cy="812800"/>
            </a:xfrm>
          </p:grpSpPr>
          <p:sp>
            <p:nvSpPr>
              <p:cNvPr name="Freeform 102" id="1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493452" t="-213321" r="-536686" b="-440471"/>
                </a:stretch>
              </a:blipFill>
            </p:spPr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0" y="703676"/>
              <a:ext cx="1815812" cy="1945615"/>
              <a:chOff x="0" y="0"/>
              <a:chExt cx="622627" cy="667136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622627" cy="667136"/>
              </a:xfrm>
              <a:custGeom>
                <a:avLst/>
                <a:gdLst/>
                <a:ahLst/>
                <a:cxnLst/>
                <a:rect r="r" b="b" t="t" l="l"/>
                <a:pathLst>
                  <a:path h="667136" w="622627">
                    <a:moveTo>
                      <a:pt x="68218" y="0"/>
                    </a:moveTo>
                    <a:lnTo>
                      <a:pt x="554410" y="0"/>
                    </a:lnTo>
                    <a:cubicBezTo>
                      <a:pt x="592085" y="0"/>
                      <a:pt x="622627" y="30542"/>
                      <a:pt x="622627" y="68218"/>
                    </a:cubicBezTo>
                    <a:lnTo>
                      <a:pt x="622627" y="598918"/>
                    </a:lnTo>
                    <a:cubicBezTo>
                      <a:pt x="622627" y="636594"/>
                      <a:pt x="592085" y="667136"/>
                      <a:pt x="554410" y="667136"/>
                    </a:cubicBezTo>
                    <a:lnTo>
                      <a:pt x="68218" y="667136"/>
                    </a:lnTo>
                    <a:cubicBezTo>
                      <a:pt x="30542" y="667136"/>
                      <a:pt x="0" y="636594"/>
                      <a:pt x="0" y="598918"/>
                    </a:cubicBezTo>
                    <a:lnTo>
                      <a:pt x="0" y="68218"/>
                    </a:lnTo>
                    <a:cubicBezTo>
                      <a:pt x="0" y="30542"/>
                      <a:pt x="30542" y="0"/>
                      <a:pt x="68218" y="0"/>
                    </a:cubicBezTo>
                    <a:close/>
                  </a:path>
                </a:pathLst>
              </a:custGeom>
              <a:solidFill>
                <a:srgbClr val="EF3033"/>
              </a:solidFill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28575"/>
                <a:ext cx="622627" cy="69571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245583" y="41353"/>
              <a:ext cx="1324645" cy="1324645"/>
              <a:chOff x="0" y="0"/>
              <a:chExt cx="812800" cy="812800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803089" t="-184792" r="-90526" b="-377941"/>
                </a:stretch>
              </a:blipFill>
            </p:spPr>
          </p:sp>
        </p:grpSp>
        <p:sp>
          <p:nvSpPr>
            <p:cNvPr name="TextBox 108" id="108"/>
            <p:cNvSpPr txBox="true"/>
            <p:nvPr/>
          </p:nvSpPr>
          <p:spPr>
            <a:xfrm rot="0">
              <a:off x="2382172" y="1394573"/>
              <a:ext cx="1416939" cy="1016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Jean-Michel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Hominal</a:t>
              </a:r>
            </a:p>
          </p:txBody>
        </p:sp>
        <p:sp>
          <p:nvSpPr>
            <p:cNvPr name="TextBox 109" id="109"/>
            <p:cNvSpPr txBox="true"/>
            <p:nvPr/>
          </p:nvSpPr>
          <p:spPr>
            <a:xfrm rot="0">
              <a:off x="4637246" y="1557993"/>
              <a:ext cx="1416939" cy="6865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Alain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Dulary</a:t>
              </a:r>
            </a:p>
          </p:txBody>
        </p:sp>
        <p:sp>
          <p:nvSpPr>
            <p:cNvPr name="TextBox 110" id="110"/>
            <p:cNvSpPr txBox="true"/>
            <p:nvPr/>
          </p:nvSpPr>
          <p:spPr>
            <a:xfrm rot="0">
              <a:off x="68424" y="1663705"/>
              <a:ext cx="1551499" cy="6865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Christian</a:t>
              </a:r>
            </a:p>
            <a:p>
              <a:pPr algn="ctr" marL="0" indent="0" lvl="0">
                <a:lnSpc>
                  <a:spcPts val="1956"/>
                </a:lnSpc>
                <a:spcBef>
                  <a:spcPct val="0"/>
                </a:spcBef>
              </a:pPr>
              <a:r>
                <a:rPr lang="en-US" b="true" sz="1899" strike="noStrike" u="none">
                  <a:solidFill>
                    <a:srgbClr val="FDF7F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Blassel</a:t>
              </a:r>
            </a:p>
          </p:txBody>
        </p:sp>
      </p:grpSp>
      <p:sp>
        <p:nvSpPr>
          <p:cNvPr name="TextBox 111" id="111"/>
          <p:cNvSpPr txBox="true"/>
          <p:nvPr/>
        </p:nvSpPr>
        <p:spPr>
          <a:xfrm rot="0">
            <a:off x="11718172" y="3709477"/>
            <a:ext cx="1062704" cy="50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Étienne</a:t>
            </a:r>
          </a:p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Shack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13190527" y="3725368"/>
            <a:ext cx="1287070" cy="50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Mae</a:t>
            </a:r>
          </a:p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Huysmans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8532945" y="3725368"/>
            <a:ext cx="1062704" cy="50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6"/>
              </a:lnSpc>
            </a:pPr>
            <a:r>
              <a:rPr lang="en-US" sz="1899" b="tru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Ylan</a:t>
            </a:r>
          </a:p>
          <a:p>
            <a:pPr algn="ctr">
              <a:lnSpc>
                <a:spcPts val="1956"/>
              </a:lnSpc>
            </a:pPr>
            <a:r>
              <a:rPr lang="en-US" sz="1899" b="tru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Lemoine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9982193" y="3725368"/>
            <a:ext cx="1258495" cy="50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Lucas</a:t>
            </a:r>
          </a:p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FDF7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Demarest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6317120" y="4551163"/>
            <a:ext cx="1527453" cy="679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Séniors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5197192" y="6525702"/>
            <a:ext cx="1062704" cy="50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3132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Thierry</a:t>
            </a:r>
          </a:p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3132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Bazin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6742848" y="6525702"/>
            <a:ext cx="1062704" cy="507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3132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Pascal</a:t>
            </a:r>
          </a:p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3132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Marteau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8289991" y="6401877"/>
            <a:ext cx="1062704" cy="755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3132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Jean-Philippe</a:t>
            </a:r>
          </a:p>
          <a:p>
            <a:pPr algn="ctr" marL="0" indent="0" lvl="0">
              <a:lnSpc>
                <a:spcPts val="1956"/>
              </a:lnSpc>
              <a:spcBef>
                <a:spcPct val="0"/>
              </a:spcBef>
            </a:pPr>
            <a:r>
              <a:rPr lang="en-US" b="true" sz="1899" strike="noStrike" u="none">
                <a:solidFill>
                  <a:srgbClr val="31327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Cloitre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1189809" y="581651"/>
            <a:ext cx="12454570" cy="1307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5099">
                <a:solidFill>
                  <a:srgbClr val="313276"/>
                </a:solidFill>
                <a:latin typeface="Anton"/>
                <a:ea typeface="Anton"/>
                <a:cs typeface="Anton"/>
                <a:sym typeface="Anton"/>
              </a:rPr>
              <a:t>L’ÉQUIPE DE FRANCE</a:t>
            </a:r>
          </a:p>
          <a:p>
            <a:pPr algn="ctr">
              <a:lnSpc>
                <a:spcPts val="5048"/>
              </a:lnSpc>
            </a:pPr>
            <a:r>
              <a:rPr lang="en-US" sz="5099">
                <a:solidFill>
                  <a:srgbClr val="313276"/>
                </a:solidFill>
                <a:latin typeface="Anton"/>
                <a:ea typeface="Anton"/>
                <a:cs typeface="Anton"/>
                <a:sym typeface="Anton"/>
              </a:rPr>
              <a:t>PARCOURS DE CHASSE - EUROPE 2026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2127668" y="4560688"/>
            <a:ext cx="1370052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Dames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1912060" y="9829769"/>
            <a:ext cx="1803797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Vétérans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10662708" y="4551163"/>
            <a:ext cx="1535549" cy="679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Juniors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10155098" y="9656923"/>
            <a:ext cx="1119068" cy="679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Mans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DAHHAd9rQhw</dc:identifier>
  <dcterms:modified xsi:type="dcterms:W3CDTF">2011-08-01T06:04:30Z</dcterms:modified>
  <cp:revision>1</cp:revision>
  <dc:title>EDF PC 2026</dc:title>
</cp:coreProperties>
</file>